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6" r:id="rId5"/>
    <p:sldId id="258" r:id="rId6"/>
    <p:sldId id="287" r:id="rId7"/>
    <p:sldId id="310" r:id="rId8"/>
    <p:sldId id="259" r:id="rId9"/>
    <p:sldId id="291" r:id="rId10"/>
    <p:sldId id="292" r:id="rId11"/>
    <p:sldId id="288" r:id="rId12"/>
    <p:sldId id="280" r:id="rId13"/>
    <p:sldId id="293" r:id="rId14"/>
    <p:sldId id="296" r:id="rId15"/>
    <p:sldId id="294" r:id="rId16"/>
    <p:sldId id="295" r:id="rId17"/>
    <p:sldId id="297" r:id="rId18"/>
    <p:sldId id="298" r:id="rId19"/>
    <p:sldId id="299" r:id="rId20"/>
    <p:sldId id="300" r:id="rId21"/>
    <p:sldId id="302" r:id="rId22"/>
    <p:sldId id="301" r:id="rId23"/>
    <p:sldId id="303" r:id="rId24"/>
    <p:sldId id="304" r:id="rId25"/>
    <p:sldId id="305" r:id="rId26"/>
    <p:sldId id="306" r:id="rId27"/>
    <p:sldId id="307" r:id="rId28"/>
    <p:sldId id="308" r:id="rId29"/>
    <p:sldId id="281" r:id="rId30"/>
    <p:sldId id="290" r:id="rId31"/>
    <p:sldId id="311" r:id="rId32"/>
    <p:sldId id="283" r:id="rId33"/>
  </p:sldIdLst>
  <p:sldSz cx="12192000" cy="6858000"/>
  <p:notesSz cx="6858000" cy="9144000"/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E881A8FF-1B92-40DF-98E7-692489AE4E96}">
          <p14:sldIdLst>
            <p14:sldId id="257"/>
            <p14:sldId id="256"/>
            <p14:sldId id="258"/>
            <p14:sldId id="287"/>
            <p14:sldId id="310"/>
            <p14:sldId id="259"/>
            <p14:sldId id="291"/>
            <p14:sldId id="292"/>
            <p14:sldId id="288"/>
          </p14:sldIdLst>
        </p14:section>
        <p14:section name="无标题节" id="{8E1C287C-B681-4214-903D-5226CD3ABAF7}">
          <p14:sldIdLst>
            <p14:sldId id="280"/>
            <p14:sldId id="293"/>
            <p14:sldId id="296"/>
            <p14:sldId id="294"/>
            <p14:sldId id="295"/>
            <p14:sldId id="297"/>
            <p14:sldId id="298"/>
            <p14:sldId id="299"/>
            <p14:sldId id="300"/>
            <p14:sldId id="302"/>
            <p14:sldId id="301"/>
            <p14:sldId id="303"/>
            <p14:sldId id="304"/>
            <p14:sldId id="305"/>
            <p14:sldId id="306"/>
            <p14:sldId id="307"/>
            <p14:sldId id="308"/>
            <p14:sldId id="281"/>
            <p14:sldId id="290"/>
            <p14:sldId id="311"/>
            <p14:sldId id="283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2A3D52"/>
    <a:srgbClr val="FFFFFF"/>
    <a:srgbClr val="48698E"/>
    <a:srgbClr val="3E5B7A"/>
    <a:srgbClr val="4F4D63"/>
    <a:srgbClr val="F8F8F8"/>
    <a:srgbClr val="6F727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 autoAdjust="0"/>
    <p:restoredTop sz="89816" autoAdjust="0"/>
  </p:normalViewPr>
  <p:slideViewPr>
    <p:cSldViewPr snapToGrid="0">
      <p:cViewPr>
        <p:scale>
          <a:sx n="85" d="100"/>
          <a:sy n="85" d="100"/>
        </p:scale>
        <p:origin x="-590" y="8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7" Type="http://schemas.openxmlformats.org/officeDocument/2006/relationships/tags" Target="tags/tag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wdp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15427-DF7F-4AEC-B6A7-0483125A1EB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3E69D8-B908-4072-8F4C-9FB1A7EA58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83E69D8-B908-4072-8F4C-9FB1A7EA58D5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CF96FE-4BFD-4EB0-860E-F76DA260189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/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55C5F4-8241-4297-A607-2414451469E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C163BE-6298-434B-9B1B-48173C57E4B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.xml"/><Relationship Id="rId8" Type="http://schemas.openxmlformats.org/officeDocument/2006/relationships/slideLayout" Target="../slideLayouts/slideLayout12.xml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1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4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6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4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7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8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27.png"/><Relationship Id="rId6" Type="http://schemas.openxmlformats.org/officeDocument/2006/relationships/image" Target="../media/image26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image" Target="../media/image30.png"/><Relationship Id="rId7" Type="http://schemas.openxmlformats.org/officeDocument/2006/relationships/image" Target="../media/image29.png"/><Relationship Id="rId6" Type="http://schemas.openxmlformats.org/officeDocument/2006/relationships/image" Target="../media/image28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0" Type="http://schemas.openxmlformats.org/officeDocument/2006/relationships/notesSlide" Target="../notesSlides/notesSlide19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8.png"/><Relationship Id="rId4" Type="http://schemas.openxmlformats.org/officeDocument/2006/relationships/image" Target="../media/image6.png"/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0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1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2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2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3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3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4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5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6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6.png"/><Relationship Id="rId5" Type="http://schemas.openxmlformats.org/officeDocument/2006/relationships/image" Target="../media/image3.png"/><Relationship Id="rId4" Type="http://schemas.openxmlformats.org/officeDocument/2006/relationships/image" Target="../media/image13.png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7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8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9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9" Type="http://schemas.microsoft.com/office/2007/relationships/media" Target="../media/media1.mp3"/><Relationship Id="rId8" Type="http://schemas.openxmlformats.org/officeDocument/2006/relationships/audio" Target="../media/media1.mp3"/><Relationship Id="rId7" Type="http://schemas.openxmlformats.org/officeDocument/2006/relationships/image" Target="../media/image8.png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2" Type="http://schemas.openxmlformats.org/officeDocument/2006/relationships/notesSlide" Target="../notesSlides/notesSlide30.xml"/><Relationship Id="rId11" Type="http://schemas.openxmlformats.org/officeDocument/2006/relationships/slideLayout" Target="../slideLayouts/slideLayout12.xml"/><Relationship Id="rId10" Type="http://schemas.openxmlformats.org/officeDocument/2006/relationships/image" Target="../media/image37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microsoft.com/office/2007/relationships/hdphoto" Target="../media/image15.wdp"/><Relationship Id="rId7" Type="http://schemas.openxmlformats.org/officeDocument/2006/relationships/image" Target="../media/image14.png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0" Type="http://schemas.openxmlformats.org/officeDocument/2006/relationships/notesSlide" Target="../notesSlides/notesSlide4.xml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5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6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07" y="525410"/>
            <a:ext cx="9670311" cy="411304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916" y="5152065"/>
            <a:ext cx="886349" cy="139449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20" y="3091719"/>
            <a:ext cx="7253776" cy="364284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627" y="5093225"/>
            <a:ext cx="3898381" cy="14533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955" y="4609424"/>
            <a:ext cx="1491672" cy="13173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943" y="4457343"/>
            <a:ext cx="1048141" cy="16505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89" y="4185117"/>
            <a:ext cx="2901048" cy="25139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541451" y="1483793"/>
            <a:ext cx="7109099" cy="9130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35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票多多电影售票系统</a:t>
            </a:r>
            <a:endParaRPr lang="zh-CN" altLang="en-US" sz="5335" dirty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1" y="3698502"/>
            <a:ext cx="4601523" cy="171547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474" y="2111551"/>
            <a:ext cx="5479696" cy="4060649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905360" y="2019198"/>
            <a:ext cx="152317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 smtClean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1500" b="1" dirty="0">
              <a:solidFill>
                <a:srgbClr val="2A3D52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5901471" y="2950222"/>
            <a:ext cx="4817344" cy="2185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项目展示：</a:t>
            </a:r>
            <a:endParaRPr lang="en-US" altLang="zh-CN" sz="7200" b="1" dirty="0" smtClean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sz="36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主页与用户</a:t>
            </a:r>
            <a:r>
              <a:rPr lang="zh-CN" altLang="en-US" sz="36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模块</a:t>
            </a:r>
            <a:endParaRPr lang="en-US" altLang="zh-CN" sz="3600" b="1" dirty="0" smtClean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en-US" altLang="zh-CN" sz="2800" dirty="0"/>
              <a:t>http://372sr37076.wicp.vip/</a:t>
            </a:r>
            <a:endParaRPr lang="en-US" altLang="zh-CN" sz="2800" b="1" dirty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4830168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用户管理</a:t>
            </a:r>
            <a:r>
              <a:rPr lang="en-US" altLang="zh-CN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-</a:t>
            </a:r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登录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95952"/>
            <a:ext cx="12217287" cy="54179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1175760"/>
            <a:ext cx="12192001" cy="56822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5137945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必要的格式检验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75759"/>
            <a:ext cx="12192000" cy="56960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52330" y="1175759"/>
            <a:ext cx="4809260" cy="5546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5759910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必要的格式检验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175760"/>
            <a:ext cx="12192001" cy="60268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0235" y="1175760"/>
            <a:ext cx="5783262" cy="578637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666114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主页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77052"/>
            <a:ext cx="12192000" cy="6383616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</p:spPr>
      </p:pic>
      <p:cxnSp>
        <p:nvCxnSpPr>
          <p:cNvPr id="5" name="直接箭头连接符 4"/>
          <p:cNvCxnSpPr/>
          <p:nvPr/>
        </p:nvCxnSpPr>
        <p:spPr>
          <a:xfrm flipV="1">
            <a:off x="11224200" y="2768840"/>
            <a:ext cx="0" cy="10080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90363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个人空间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11224200" y="2768840"/>
            <a:ext cx="0" cy="10080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014" y="1552580"/>
            <a:ext cx="12222014" cy="60940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2741795" y="171199"/>
            <a:ext cx="668965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个人空间</a:t>
            </a:r>
            <a:r>
              <a:rPr lang="en-US" altLang="zh-CN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-</a:t>
            </a:r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账号管理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11224200" y="2768840"/>
            <a:ext cx="0" cy="10080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0" y="1379940"/>
            <a:ext cx="12192060" cy="54780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535099" y="145804"/>
            <a:ext cx="6378669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个人空间</a:t>
            </a:r>
            <a:r>
              <a:rPr lang="en-US" altLang="zh-CN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-</a:t>
            </a:r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修改密码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" name="直接箭头连接符 4"/>
          <p:cNvCxnSpPr/>
          <p:nvPr/>
        </p:nvCxnSpPr>
        <p:spPr>
          <a:xfrm flipV="1">
            <a:off x="11224200" y="2768840"/>
            <a:ext cx="0" cy="1008000"/>
          </a:xfrm>
          <a:prstGeom prst="straightConnector1">
            <a:avLst/>
          </a:prstGeom>
          <a:ln w="57150">
            <a:tailEnd type="arrow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" y="1287546"/>
            <a:ext cx="12191999" cy="57876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284874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</a:t>
            </a:r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小眼睛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088" y="1552617"/>
            <a:ext cx="5411688" cy="50177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0791" y="1671334"/>
            <a:ext cx="5219700" cy="47803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452239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必要的检验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822" y="1511755"/>
            <a:ext cx="5459391" cy="5020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6666" y="1551103"/>
            <a:ext cx="5453788" cy="50207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9167" y="1511755"/>
            <a:ext cx="5423218" cy="5060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750"/>
                                        <p:tgtEl>
                                          <p:spTgt spid="10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500" fill="hold"/>
                                        <p:tgtEl>
                                          <p:spTgt spid="112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496" y="1116106"/>
            <a:ext cx="4578457" cy="46661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3724" y="5818079"/>
            <a:ext cx="2439742" cy="90954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955" y="4609424"/>
            <a:ext cx="1491672" cy="13173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55" y="4400531"/>
            <a:ext cx="2343136" cy="2030506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7475" y="4456089"/>
            <a:ext cx="1048141" cy="1650548"/>
          </a:xfrm>
          <a:prstGeom prst="rect">
            <a:avLst/>
          </a:prstGeom>
        </p:spPr>
      </p:pic>
      <p:grpSp>
        <p:nvGrpSpPr>
          <p:cNvPr id="14" name="组合 13"/>
          <p:cNvGrpSpPr/>
          <p:nvPr/>
        </p:nvGrpSpPr>
        <p:grpSpPr>
          <a:xfrm>
            <a:off x="7531331" y="1582250"/>
            <a:ext cx="748147" cy="748148"/>
            <a:chOff x="7531331" y="1259522"/>
            <a:chExt cx="748147" cy="748148"/>
          </a:xfrm>
        </p:grpSpPr>
        <p:sp>
          <p:nvSpPr>
            <p:cNvPr id="15" name="Freeform 10"/>
            <p:cNvSpPr/>
            <p:nvPr/>
          </p:nvSpPr>
          <p:spPr bwMode="auto">
            <a:xfrm>
              <a:off x="7531331" y="1259522"/>
              <a:ext cx="748147" cy="748148"/>
            </a:xfrm>
            <a:custGeom>
              <a:avLst/>
              <a:gdLst>
                <a:gd name="T0" fmla="*/ 56 w 56"/>
                <a:gd name="T1" fmla="*/ 42 h 56"/>
                <a:gd name="T2" fmla="*/ 42 w 56"/>
                <a:gd name="T3" fmla="*/ 56 h 56"/>
                <a:gd name="T4" fmla="*/ 14 w 56"/>
                <a:gd name="T5" fmla="*/ 56 h 56"/>
                <a:gd name="T6" fmla="*/ 0 w 56"/>
                <a:gd name="T7" fmla="*/ 42 h 56"/>
                <a:gd name="T8" fmla="*/ 0 w 56"/>
                <a:gd name="T9" fmla="*/ 14 h 56"/>
                <a:gd name="T10" fmla="*/ 14 w 56"/>
                <a:gd name="T11" fmla="*/ 0 h 56"/>
                <a:gd name="T12" fmla="*/ 42 w 56"/>
                <a:gd name="T13" fmla="*/ 0 h 56"/>
                <a:gd name="T14" fmla="*/ 56 w 56"/>
                <a:gd name="T15" fmla="*/ 14 h 56"/>
                <a:gd name="T16" fmla="*/ 56 w 56"/>
                <a:gd name="T17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6">
                  <a:moveTo>
                    <a:pt x="56" y="42"/>
                  </a:moveTo>
                  <a:cubicBezTo>
                    <a:pt x="56" y="50"/>
                    <a:pt x="50" y="56"/>
                    <a:pt x="42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7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0" y="0"/>
                    <a:pt x="56" y="6"/>
                    <a:pt x="56" y="14"/>
                  </a:cubicBezTo>
                  <a:lnTo>
                    <a:pt x="56" y="42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7631082" y="1292772"/>
              <a:ext cx="54373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F0F0F0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000" b="1" dirty="0">
                <a:solidFill>
                  <a:srgbClr val="F0F0F0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7531329" y="2775160"/>
            <a:ext cx="748147" cy="748148"/>
            <a:chOff x="7531329" y="2452432"/>
            <a:chExt cx="748147" cy="748148"/>
          </a:xfrm>
        </p:grpSpPr>
        <p:sp>
          <p:nvSpPr>
            <p:cNvPr id="18" name="Freeform 10"/>
            <p:cNvSpPr/>
            <p:nvPr/>
          </p:nvSpPr>
          <p:spPr bwMode="auto">
            <a:xfrm>
              <a:off x="7531329" y="2452432"/>
              <a:ext cx="748147" cy="748148"/>
            </a:xfrm>
            <a:custGeom>
              <a:avLst/>
              <a:gdLst>
                <a:gd name="T0" fmla="*/ 56 w 56"/>
                <a:gd name="T1" fmla="*/ 42 h 56"/>
                <a:gd name="T2" fmla="*/ 42 w 56"/>
                <a:gd name="T3" fmla="*/ 56 h 56"/>
                <a:gd name="T4" fmla="*/ 14 w 56"/>
                <a:gd name="T5" fmla="*/ 56 h 56"/>
                <a:gd name="T6" fmla="*/ 0 w 56"/>
                <a:gd name="T7" fmla="*/ 42 h 56"/>
                <a:gd name="T8" fmla="*/ 0 w 56"/>
                <a:gd name="T9" fmla="*/ 14 h 56"/>
                <a:gd name="T10" fmla="*/ 14 w 56"/>
                <a:gd name="T11" fmla="*/ 0 h 56"/>
                <a:gd name="T12" fmla="*/ 42 w 56"/>
                <a:gd name="T13" fmla="*/ 0 h 56"/>
                <a:gd name="T14" fmla="*/ 56 w 56"/>
                <a:gd name="T15" fmla="*/ 14 h 56"/>
                <a:gd name="T16" fmla="*/ 56 w 56"/>
                <a:gd name="T17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6">
                  <a:moveTo>
                    <a:pt x="56" y="42"/>
                  </a:moveTo>
                  <a:cubicBezTo>
                    <a:pt x="56" y="50"/>
                    <a:pt x="50" y="56"/>
                    <a:pt x="42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7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0" y="0"/>
                    <a:pt x="56" y="6"/>
                    <a:pt x="56" y="14"/>
                  </a:cubicBezTo>
                  <a:lnTo>
                    <a:pt x="56" y="42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578182" y="2472563"/>
              <a:ext cx="64953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F0F0F0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4000" b="1" dirty="0">
                <a:solidFill>
                  <a:srgbClr val="F0F0F0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7531329" y="3968070"/>
            <a:ext cx="748147" cy="748148"/>
            <a:chOff x="7531329" y="3645342"/>
            <a:chExt cx="748147" cy="748148"/>
          </a:xfrm>
        </p:grpSpPr>
        <p:sp>
          <p:nvSpPr>
            <p:cNvPr id="21" name="Freeform 10"/>
            <p:cNvSpPr/>
            <p:nvPr/>
          </p:nvSpPr>
          <p:spPr bwMode="auto">
            <a:xfrm>
              <a:off x="7531329" y="3645342"/>
              <a:ext cx="748147" cy="748148"/>
            </a:xfrm>
            <a:custGeom>
              <a:avLst/>
              <a:gdLst>
                <a:gd name="T0" fmla="*/ 56 w 56"/>
                <a:gd name="T1" fmla="*/ 42 h 56"/>
                <a:gd name="T2" fmla="*/ 42 w 56"/>
                <a:gd name="T3" fmla="*/ 56 h 56"/>
                <a:gd name="T4" fmla="*/ 14 w 56"/>
                <a:gd name="T5" fmla="*/ 56 h 56"/>
                <a:gd name="T6" fmla="*/ 0 w 56"/>
                <a:gd name="T7" fmla="*/ 42 h 56"/>
                <a:gd name="T8" fmla="*/ 0 w 56"/>
                <a:gd name="T9" fmla="*/ 14 h 56"/>
                <a:gd name="T10" fmla="*/ 14 w 56"/>
                <a:gd name="T11" fmla="*/ 0 h 56"/>
                <a:gd name="T12" fmla="*/ 42 w 56"/>
                <a:gd name="T13" fmla="*/ 0 h 56"/>
                <a:gd name="T14" fmla="*/ 56 w 56"/>
                <a:gd name="T15" fmla="*/ 14 h 56"/>
                <a:gd name="T16" fmla="*/ 56 w 56"/>
                <a:gd name="T17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" h="56">
                  <a:moveTo>
                    <a:pt x="56" y="42"/>
                  </a:moveTo>
                  <a:cubicBezTo>
                    <a:pt x="56" y="50"/>
                    <a:pt x="50" y="56"/>
                    <a:pt x="42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7" y="56"/>
                    <a:pt x="0" y="50"/>
                    <a:pt x="0" y="42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6"/>
                    <a:pt x="7" y="0"/>
                    <a:pt x="1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50" y="0"/>
                    <a:pt x="56" y="6"/>
                    <a:pt x="56" y="14"/>
                  </a:cubicBezTo>
                  <a:lnTo>
                    <a:pt x="56" y="42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82166" y="3665473"/>
              <a:ext cx="659155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000" b="1" dirty="0" smtClean="0">
                  <a:solidFill>
                    <a:srgbClr val="F0F0F0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4000" b="1" dirty="0">
                <a:solidFill>
                  <a:srgbClr val="F0F0F0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8789494" y="1663936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</a:t>
            </a:r>
            <a:r>
              <a:rPr lang="zh-CN" altLang="en-US" sz="32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分析</a:t>
            </a:r>
            <a:endParaRPr lang="zh-CN" altLang="en-US" sz="32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8789493" y="2877202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</a:t>
            </a:r>
            <a:r>
              <a:rPr lang="zh-CN" altLang="en-US" sz="32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展示</a:t>
            </a:r>
            <a:endParaRPr lang="zh-CN" altLang="en-US" sz="32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文本框 34"/>
          <p:cNvSpPr txBox="1"/>
          <p:nvPr/>
        </p:nvSpPr>
        <p:spPr>
          <a:xfrm>
            <a:off x="1595022" y="3241277"/>
            <a:ext cx="32459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CONTENTS</a:t>
            </a:r>
            <a:endParaRPr lang="zh-CN" altLang="en-US" sz="4400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2157388" y="2246260"/>
            <a:ext cx="212118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文本框 28"/>
          <p:cNvSpPr txBox="1"/>
          <p:nvPr/>
        </p:nvSpPr>
        <p:spPr>
          <a:xfrm>
            <a:off x="8779876" y="4041966"/>
            <a:ext cx="18325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项目进度</a:t>
            </a:r>
            <a:endParaRPr lang="zh-CN" altLang="en-US" sz="32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10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6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1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100"/>
                            </p:stCondLst>
                            <p:childTnLst>
                              <p:par>
                                <p:cTn id="36" presetID="2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100"/>
                            </p:stCondLst>
                            <p:childTnLst>
                              <p:par>
                                <p:cTn id="67" presetID="3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37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900" decel="100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37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900" decel="100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8" grpId="0"/>
      <p:bldP spid="35" grpId="0"/>
      <p:bldP spid="36" grpId="0"/>
      <p:bldP spid="3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90363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重新登录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245" name="Picture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16097" y="1567951"/>
            <a:ext cx="9361170" cy="51734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90363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</a:t>
            </a:r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找回密码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29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929" y="1448357"/>
            <a:ext cx="9997592" cy="52262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90363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</a:t>
            </a:r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找回密码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2999" y="1287547"/>
            <a:ext cx="9898062" cy="5276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90363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</a:t>
            </a:r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找回密码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4340" name="Picture 4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785" y="1175760"/>
            <a:ext cx="10938510" cy="54721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544572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找回密码</a:t>
            </a:r>
            <a:r>
              <a:rPr lang="en-US" altLang="zh-CN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-</a:t>
            </a:r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修改密码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362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67422" y="1195952"/>
            <a:ext cx="8444673" cy="56620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1" y="3698502"/>
            <a:ext cx="4601523" cy="171547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474" y="2111551"/>
            <a:ext cx="5479696" cy="4060649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905360" y="2019198"/>
            <a:ext cx="152317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 smtClean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02</a:t>
            </a:r>
            <a:endParaRPr lang="zh-CN" altLang="en-US" sz="11500" b="1" dirty="0">
              <a:solidFill>
                <a:srgbClr val="2A3D52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295918" y="2828834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正在制作的管理员</a:t>
            </a:r>
            <a:endParaRPr lang="en-US" altLang="zh-CN" sz="3600" b="1" dirty="0" smtClean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r>
              <a:rPr lang="zh-CN" altLang="en-US" sz="36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模块 提前预览</a:t>
            </a:r>
            <a:endParaRPr lang="zh-CN" altLang="en-US" sz="3600" b="1" dirty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284874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  管理员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4640762" y="2768840"/>
            <a:ext cx="1980029" cy="129266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</a:t>
            </a:r>
            <a:r>
              <a:rPr lang="zh-CN" altLang="en-US" sz="20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此处输入标题</a:t>
            </a:r>
            <a:endParaRPr lang="en-US" altLang="zh-CN" sz="20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en-US" altLang="zh-CN" sz="1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这里输入主要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叙述内容</a:t>
            </a:r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28" y="1175760"/>
            <a:ext cx="12166072" cy="57195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1" y="3698502"/>
            <a:ext cx="4601523" cy="171547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475" y="2860926"/>
            <a:ext cx="5479696" cy="233066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905360" y="2019198"/>
            <a:ext cx="1550424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 smtClean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03</a:t>
            </a:r>
            <a:endParaRPr lang="zh-CN" altLang="en-US" sz="11500" b="1" dirty="0">
              <a:solidFill>
                <a:srgbClr val="2A3D52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2330" y="3295285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项目进度</a:t>
            </a:r>
            <a:endParaRPr lang="zh-CN" altLang="en-US" sz="7200" b="1" dirty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152319" y="145804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项目进度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381125" y="1651635"/>
            <a:ext cx="10346055" cy="4760595"/>
            <a:chOff x="4536521" y="2415038"/>
            <a:chExt cx="2188513" cy="1559849"/>
          </a:xfrm>
        </p:grpSpPr>
        <p:sp>
          <p:nvSpPr>
            <p:cNvPr id="19" name="矩形 18"/>
            <p:cNvSpPr/>
            <p:nvPr/>
          </p:nvSpPr>
          <p:spPr>
            <a:xfrm>
              <a:off x="4536521" y="2415038"/>
              <a:ext cx="2188513" cy="1559849"/>
            </a:xfrm>
            <a:prstGeom prst="rect">
              <a:avLst/>
            </a:pr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593826" y="2532589"/>
              <a:ext cx="2064522" cy="917350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 smtClean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项目进度</a:t>
              </a:r>
              <a:r>
                <a:rPr lang="zh-CN" altLang="en-US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：</a:t>
              </a:r>
              <a:endPara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刚刚展示的是目前我们小组完成的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页面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用户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模块、个人主页、以及管理员模块大体框架。其中还有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很多细节由于时间问题就不一 一展示了。</a:t>
              </a:r>
              <a:endPara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   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管理员模块基本框架已经搭建完成，但是由于时间问题，一些页面以及前后端的交互还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在搭建中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而其中管理员系统后端与前端的交互，动态网页制作，以及售票模块的搭建是目前的难题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虽然项目制作的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有限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，但是我们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小组一定会努力克服并尽力完成。如果制作顺利，我们也会用更多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时间</a:t>
              </a:r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实现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更多</a:t>
              </a:r>
              <a:r>
                <a:rPr lang="zh-CN" altLang="en-US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细节</a:t>
              </a:r>
              <a:endPara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-71744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4152319" y="145804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</a:t>
            </a:r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分工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1382215" y="1662742"/>
          <a:ext cx="9025808" cy="43547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12904"/>
                <a:gridCol w="4512904"/>
              </a:tblGrid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姓名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分工</a:t>
                      </a:r>
                      <a:endParaRPr lang="zh-CN" altLang="en-US" dirty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李长欣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后端路由设计以及代码编写，编写后端</a:t>
                      </a:r>
                      <a:r>
                        <a:rPr lang="en-US" altLang="zh-CN" dirty="0" smtClean="0"/>
                        <a:t>API</a:t>
                      </a:r>
                      <a:r>
                        <a:rPr lang="zh-CN" altLang="en-US" dirty="0" smtClean="0"/>
                        <a:t>，前端整体构架，数据库表设计与操作</a:t>
                      </a:r>
                      <a:endParaRPr lang="zh-CN" altLang="en-US" dirty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汪展鹏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个人主页模块构架，主页界面设计，公共</a:t>
                      </a:r>
                      <a:r>
                        <a:rPr lang="en-US" altLang="zh-CN" dirty="0" smtClean="0"/>
                        <a:t>CSS</a:t>
                      </a:r>
                      <a:r>
                        <a:rPr lang="zh-CN" altLang="en-US" dirty="0" smtClean="0"/>
                        <a:t>动画代码编写，个人主页面优化与测试</a:t>
                      </a:r>
                      <a:endParaRPr lang="zh-CN" altLang="en-US" dirty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刘代华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用户模块，主页界面设计，代码整体测试，模板引擎代码编写，公用</a:t>
                      </a:r>
                      <a:r>
                        <a:rPr lang="en-US" altLang="zh-CN" dirty="0" smtClean="0"/>
                        <a:t>JS</a:t>
                      </a:r>
                      <a:r>
                        <a:rPr lang="zh-CN" altLang="en-US" dirty="0" smtClean="0"/>
                        <a:t>函数编写与封装</a:t>
                      </a:r>
                      <a:endParaRPr lang="zh-CN" altLang="en-US" dirty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宋昌壑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 smtClean="0"/>
                        <a:t>个人主页模块，管理员整体构架，前端</a:t>
                      </a:r>
                      <a:r>
                        <a:rPr lang="en-US" altLang="zh-CN" dirty="0" smtClean="0"/>
                        <a:t>Ajax</a:t>
                      </a:r>
                      <a:r>
                        <a:rPr lang="zh-CN" altLang="en-US" dirty="0" smtClean="0"/>
                        <a:t>请求封装，错误反馈页面，</a:t>
                      </a:r>
                      <a:r>
                        <a:rPr lang="zh-CN" altLang="en-US" dirty="0" smtClean="0"/>
                        <a:t>电影相关资源</a:t>
                      </a:r>
                      <a:endParaRPr lang="zh-CN" altLang="en-US" dirty="0" smtClean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田雨泽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 smtClean="0"/>
                        <a:t>管理员整体构架</a:t>
                      </a:r>
                      <a:r>
                        <a:rPr lang="zh-CN" altLang="en-US" dirty="0" smtClean="0"/>
                        <a:t>，主页面设计，错误反馈页面，页面跳转、重定向等设计</a:t>
                      </a:r>
                      <a:endParaRPr lang="zh-CN" altLang="en-US" dirty="0"/>
                    </a:p>
                  </a:txBody>
                  <a:tcPr/>
                </a:tc>
              </a:tr>
              <a:tr h="514220"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 smtClean="0"/>
                        <a:t>李海洋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dirty="0" smtClean="0"/>
                        <a:t>用户模块细节维护，公共</a:t>
                      </a:r>
                      <a:r>
                        <a:rPr lang="en-US" altLang="zh-CN" dirty="0" smtClean="0"/>
                        <a:t>CSS</a:t>
                      </a:r>
                      <a:r>
                        <a:rPr lang="zh-CN" altLang="en-US" dirty="0" smtClean="0"/>
                        <a:t>动画代码编写，</a:t>
                      </a:r>
                      <a:r>
                        <a:rPr lang="zh-CN" altLang="en-US" dirty="0" smtClean="0"/>
                        <a:t>代码整体测试，</a:t>
                      </a:r>
                      <a:r>
                        <a:rPr lang="en-US" altLang="zh-CN" dirty="0" smtClean="0"/>
                        <a:t>bootstrap</a:t>
                      </a:r>
                      <a:r>
                        <a:rPr lang="zh-CN" altLang="en-US" dirty="0" smtClean="0"/>
                        <a:t>公用组件编写</a:t>
                      </a:r>
                      <a:endParaRPr lang="zh-CN" altLang="en-US" dirty="0" smtClean="0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1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01" y="3698502"/>
            <a:ext cx="4601523" cy="1715470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01475" y="2860926"/>
            <a:ext cx="5479696" cy="233066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905360" y="2019198"/>
            <a:ext cx="1218603" cy="186204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1500" b="1" dirty="0" smtClean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rPr>
              <a:t>01</a:t>
            </a:r>
            <a:endParaRPr lang="zh-CN" altLang="en-US" sz="11500" b="1" dirty="0">
              <a:solidFill>
                <a:srgbClr val="2A3D52"/>
              </a:solidFill>
              <a:latin typeface="Agency FB" panose="020B0503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6302330" y="3295285"/>
            <a:ext cx="389080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b="1" dirty="0" smtClean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</a:t>
            </a:r>
            <a:r>
              <a:rPr lang="zh-CN" altLang="en-US" sz="7200" b="1" dirty="0">
                <a:solidFill>
                  <a:srgbClr val="F8F8F8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分析</a:t>
            </a:r>
            <a:endParaRPr lang="zh-CN" altLang="en-US" sz="7200" b="1" dirty="0">
              <a:solidFill>
                <a:srgbClr val="F8F8F8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7907" y="525410"/>
            <a:ext cx="9670311" cy="411304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6916" y="5152065"/>
            <a:ext cx="886349" cy="139449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120" y="3091719"/>
            <a:ext cx="7253776" cy="364284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7627" y="5093225"/>
            <a:ext cx="3898381" cy="145333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955" y="4609424"/>
            <a:ext cx="1491672" cy="131734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943" y="4457343"/>
            <a:ext cx="1048141" cy="1650548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989" y="4185117"/>
            <a:ext cx="2901048" cy="2513979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2578511" y="1358039"/>
            <a:ext cx="7109099" cy="25543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5335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谢谢</a:t>
            </a:r>
            <a:r>
              <a:rPr lang="zh-CN" altLang="en-US" sz="5335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大家，我们小组的答辩到此结束</a:t>
            </a:r>
            <a:endParaRPr lang="en-US" altLang="zh-CN" sz="5335" dirty="0" smtClean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  <a:p>
            <a:pPr algn="ctr"/>
            <a:endParaRPr lang="en-US" altLang="zh-CN" sz="5335" dirty="0" smtClean="0">
              <a:solidFill>
                <a:schemeClr val="bg1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pic>
        <p:nvPicPr>
          <p:cNvPr id="20" name="Armik-Red Roses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0" cstate="print"/>
          <a:stretch>
            <a:fillRect/>
          </a:stretch>
        </p:blipFill>
        <p:spPr>
          <a:xfrm>
            <a:off x="6567917" y="-1575705"/>
            <a:ext cx="812800" cy="812800"/>
          </a:xfrm>
          <a:prstGeom prst="rect">
            <a:avLst/>
          </a:prstGeom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3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3281668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 常见用户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2" name="任意多边形 11"/>
          <p:cNvSpPr/>
          <p:nvPr/>
        </p:nvSpPr>
        <p:spPr>
          <a:xfrm>
            <a:off x="1028966" y="2454516"/>
            <a:ext cx="4309354" cy="0"/>
          </a:xfrm>
          <a:custGeom>
            <a:avLst/>
            <a:gdLst>
              <a:gd name="connsiteX0" fmla="*/ 4309354 w 4309354"/>
              <a:gd name="connsiteY0" fmla="*/ 0 h 0"/>
              <a:gd name="connsiteX1" fmla="*/ 0 w 4309354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309354">
                <a:moveTo>
                  <a:pt x="4309354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>
            <a:off x="1106787" y="5036638"/>
            <a:ext cx="3735421" cy="0"/>
          </a:xfrm>
          <a:custGeom>
            <a:avLst/>
            <a:gdLst>
              <a:gd name="connsiteX0" fmla="*/ 3735421 w 3735421"/>
              <a:gd name="connsiteY0" fmla="*/ 0 h 0"/>
              <a:gd name="connsiteX1" fmla="*/ 0 w 373542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35421">
                <a:moveTo>
                  <a:pt x="3735421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 15"/>
          <p:cNvSpPr/>
          <p:nvPr/>
        </p:nvSpPr>
        <p:spPr>
          <a:xfrm>
            <a:off x="8277925" y="4824821"/>
            <a:ext cx="3169365" cy="45719"/>
          </a:xfrm>
          <a:custGeom>
            <a:avLst/>
            <a:gdLst>
              <a:gd name="connsiteX0" fmla="*/ 3735421 w 3735421"/>
              <a:gd name="connsiteY0" fmla="*/ 0 h 0"/>
              <a:gd name="connsiteX1" fmla="*/ 0 w 373542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735421">
                <a:moveTo>
                  <a:pt x="3735421" y="0"/>
                </a:moveTo>
                <a:lnTo>
                  <a:pt x="0" y="0"/>
                </a:lnTo>
              </a:path>
            </a:pathLst>
          </a:custGeom>
          <a:noFill/>
          <a:ln w="12700">
            <a:solidFill>
              <a:schemeClr val="tx1">
                <a:lumMod val="50000"/>
                <a:lumOff val="50000"/>
              </a:schemeClr>
            </a:solidFill>
            <a:prstDash val="dash"/>
            <a:headEnd type="oval" w="med" len="med"/>
            <a:tailEnd type="oval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4202578" y="1958405"/>
            <a:ext cx="1865316" cy="2434119"/>
            <a:chOff x="4202578" y="1595336"/>
            <a:chExt cx="1865316" cy="2434119"/>
          </a:xfrm>
        </p:grpSpPr>
        <p:sp>
          <p:nvSpPr>
            <p:cNvPr id="18" name="任意多边形 17"/>
            <p:cNvSpPr/>
            <p:nvPr/>
          </p:nvSpPr>
          <p:spPr>
            <a:xfrm>
              <a:off x="4715750" y="1595336"/>
              <a:ext cx="1352144" cy="2140085"/>
            </a:xfrm>
            <a:custGeom>
              <a:avLst/>
              <a:gdLst>
                <a:gd name="connsiteX0" fmla="*/ 389106 w 1352144"/>
                <a:gd name="connsiteY0" fmla="*/ 2140085 h 2140085"/>
                <a:gd name="connsiteX1" fmla="*/ 0 w 1352144"/>
                <a:gd name="connsiteY1" fmla="*/ 1459149 h 2140085"/>
                <a:gd name="connsiteX2" fmla="*/ 622570 w 1352144"/>
                <a:gd name="connsiteY2" fmla="*/ 379379 h 2140085"/>
                <a:gd name="connsiteX3" fmla="*/ 486383 w 1352144"/>
                <a:gd name="connsiteY3" fmla="*/ 321013 h 2140085"/>
                <a:gd name="connsiteX4" fmla="*/ 1245140 w 1352144"/>
                <a:gd name="connsiteY4" fmla="*/ 0 h 2140085"/>
                <a:gd name="connsiteX5" fmla="*/ 1352144 w 1352144"/>
                <a:gd name="connsiteY5" fmla="*/ 817123 h 2140085"/>
                <a:gd name="connsiteX6" fmla="*/ 1215957 w 1352144"/>
                <a:gd name="connsiteY6" fmla="*/ 739302 h 2140085"/>
                <a:gd name="connsiteX7" fmla="*/ 389106 w 1352144"/>
                <a:gd name="connsiteY7" fmla="*/ 2140085 h 2140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2144" h="2140085">
                  <a:moveTo>
                    <a:pt x="389106" y="2140085"/>
                  </a:moveTo>
                  <a:lnTo>
                    <a:pt x="0" y="1459149"/>
                  </a:lnTo>
                  <a:lnTo>
                    <a:pt x="622570" y="379379"/>
                  </a:lnTo>
                  <a:lnTo>
                    <a:pt x="486383" y="321013"/>
                  </a:lnTo>
                  <a:lnTo>
                    <a:pt x="1245140" y="0"/>
                  </a:lnTo>
                  <a:lnTo>
                    <a:pt x="1352144" y="817123"/>
                  </a:lnTo>
                  <a:lnTo>
                    <a:pt x="1215957" y="739302"/>
                  </a:lnTo>
                  <a:lnTo>
                    <a:pt x="389106" y="2140085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 rot="19800000">
              <a:off x="4202578" y="3216441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2A3D52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3200" b="1" dirty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  <p:pic>
          <p:nvPicPr>
            <p:cNvPr id="20" name="图片 19"/>
            <p:cNvPicPr>
              <a:picLocks noChangeAspect="1"/>
            </p:cNvPicPr>
            <p:nvPr/>
          </p:nvPicPr>
          <p:blipFill rotWithShape="1">
            <a:blip r:embed="rId7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3594971" flipV="1">
              <a:off x="4141897" y="3180995"/>
              <a:ext cx="1551008" cy="145911"/>
            </a:xfrm>
            <a:prstGeom prst="rect">
              <a:avLst/>
            </a:prstGeom>
          </p:spPr>
        </p:pic>
        <p:sp>
          <p:nvSpPr>
            <p:cNvPr id="21" name="Freeform 26"/>
            <p:cNvSpPr>
              <a:spLocks noEditPoints="1"/>
            </p:cNvSpPr>
            <p:nvPr/>
          </p:nvSpPr>
          <p:spPr bwMode="auto">
            <a:xfrm>
              <a:off x="5232800" y="2481568"/>
              <a:ext cx="282403" cy="296702"/>
            </a:xfrm>
            <a:custGeom>
              <a:avLst/>
              <a:gdLst>
                <a:gd name="T0" fmla="*/ 139 w 577"/>
                <a:gd name="T1" fmla="*/ 87 h 609"/>
                <a:gd name="T2" fmla="*/ 27 w 577"/>
                <a:gd name="T3" fmla="*/ 87 h 609"/>
                <a:gd name="T4" fmla="*/ 27 w 577"/>
                <a:gd name="T5" fmla="*/ 48 h 609"/>
                <a:gd name="T6" fmla="*/ 139 w 577"/>
                <a:gd name="T7" fmla="*/ 48 h 609"/>
                <a:gd name="T8" fmla="*/ 139 w 577"/>
                <a:gd name="T9" fmla="*/ 87 h 609"/>
                <a:gd name="T10" fmla="*/ 139 w 577"/>
                <a:gd name="T11" fmla="*/ 179 h 609"/>
                <a:gd name="T12" fmla="*/ 27 w 577"/>
                <a:gd name="T13" fmla="*/ 179 h 609"/>
                <a:gd name="T14" fmla="*/ 27 w 577"/>
                <a:gd name="T15" fmla="*/ 140 h 609"/>
                <a:gd name="T16" fmla="*/ 139 w 577"/>
                <a:gd name="T17" fmla="*/ 140 h 609"/>
                <a:gd name="T18" fmla="*/ 139 w 577"/>
                <a:gd name="T19" fmla="*/ 179 h 609"/>
                <a:gd name="T20" fmla="*/ 139 w 577"/>
                <a:gd name="T21" fmla="*/ 271 h 609"/>
                <a:gd name="T22" fmla="*/ 27 w 577"/>
                <a:gd name="T23" fmla="*/ 271 h 609"/>
                <a:gd name="T24" fmla="*/ 27 w 577"/>
                <a:gd name="T25" fmla="*/ 232 h 609"/>
                <a:gd name="T26" fmla="*/ 139 w 577"/>
                <a:gd name="T27" fmla="*/ 232 h 609"/>
                <a:gd name="T28" fmla="*/ 139 w 577"/>
                <a:gd name="T29" fmla="*/ 271 h 609"/>
                <a:gd name="T30" fmla="*/ 0 w 577"/>
                <a:gd name="T31" fmla="*/ 609 h 609"/>
                <a:gd name="T32" fmla="*/ 166 w 577"/>
                <a:gd name="T33" fmla="*/ 609 h 609"/>
                <a:gd name="T34" fmla="*/ 166 w 577"/>
                <a:gd name="T35" fmla="*/ 0 h 609"/>
                <a:gd name="T36" fmla="*/ 0 w 577"/>
                <a:gd name="T37" fmla="*/ 0 h 609"/>
                <a:gd name="T38" fmla="*/ 0 w 577"/>
                <a:gd name="T39" fmla="*/ 609 h 609"/>
                <a:gd name="T40" fmla="*/ 344 w 577"/>
                <a:gd name="T41" fmla="*/ 87 h 609"/>
                <a:gd name="T42" fmla="*/ 232 w 577"/>
                <a:gd name="T43" fmla="*/ 87 h 609"/>
                <a:gd name="T44" fmla="*/ 232 w 577"/>
                <a:gd name="T45" fmla="*/ 48 h 609"/>
                <a:gd name="T46" fmla="*/ 344 w 577"/>
                <a:gd name="T47" fmla="*/ 48 h 609"/>
                <a:gd name="T48" fmla="*/ 344 w 577"/>
                <a:gd name="T49" fmla="*/ 87 h 609"/>
                <a:gd name="T50" fmla="*/ 344 w 577"/>
                <a:gd name="T51" fmla="*/ 179 h 609"/>
                <a:gd name="T52" fmla="*/ 232 w 577"/>
                <a:gd name="T53" fmla="*/ 179 h 609"/>
                <a:gd name="T54" fmla="*/ 232 w 577"/>
                <a:gd name="T55" fmla="*/ 140 h 609"/>
                <a:gd name="T56" fmla="*/ 344 w 577"/>
                <a:gd name="T57" fmla="*/ 140 h 609"/>
                <a:gd name="T58" fmla="*/ 344 w 577"/>
                <a:gd name="T59" fmla="*/ 179 h 609"/>
                <a:gd name="T60" fmla="*/ 344 w 577"/>
                <a:gd name="T61" fmla="*/ 271 h 609"/>
                <a:gd name="T62" fmla="*/ 232 w 577"/>
                <a:gd name="T63" fmla="*/ 271 h 609"/>
                <a:gd name="T64" fmla="*/ 232 w 577"/>
                <a:gd name="T65" fmla="*/ 232 h 609"/>
                <a:gd name="T66" fmla="*/ 344 w 577"/>
                <a:gd name="T67" fmla="*/ 232 h 609"/>
                <a:gd name="T68" fmla="*/ 344 w 577"/>
                <a:gd name="T69" fmla="*/ 271 h 609"/>
                <a:gd name="T70" fmla="*/ 205 w 577"/>
                <a:gd name="T71" fmla="*/ 609 h 609"/>
                <a:gd name="T72" fmla="*/ 371 w 577"/>
                <a:gd name="T73" fmla="*/ 609 h 609"/>
                <a:gd name="T74" fmla="*/ 371 w 577"/>
                <a:gd name="T75" fmla="*/ 0 h 609"/>
                <a:gd name="T76" fmla="*/ 205 w 577"/>
                <a:gd name="T77" fmla="*/ 0 h 609"/>
                <a:gd name="T78" fmla="*/ 205 w 577"/>
                <a:gd name="T79" fmla="*/ 609 h 609"/>
                <a:gd name="T80" fmla="*/ 549 w 577"/>
                <a:gd name="T81" fmla="*/ 87 h 609"/>
                <a:gd name="T82" fmla="*/ 437 w 577"/>
                <a:gd name="T83" fmla="*/ 87 h 609"/>
                <a:gd name="T84" fmla="*/ 437 w 577"/>
                <a:gd name="T85" fmla="*/ 48 h 609"/>
                <a:gd name="T86" fmla="*/ 549 w 577"/>
                <a:gd name="T87" fmla="*/ 48 h 609"/>
                <a:gd name="T88" fmla="*/ 549 w 577"/>
                <a:gd name="T89" fmla="*/ 87 h 609"/>
                <a:gd name="T90" fmla="*/ 549 w 577"/>
                <a:gd name="T91" fmla="*/ 179 h 609"/>
                <a:gd name="T92" fmla="*/ 437 w 577"/>
                <a:gd name="T93" fmla="*/ 179 h 609"/>
                <a:gd name="T94" fmla="*/ 437 w 577"/>
                <a:gd name="T95" fmla="*/ 140 h 609"/>
                <a:gd name="T96" fmla="*/ 549 w 577"/>
                <a:gd name="T97" fmla="*/ 140 h 609"/>
                <a:gd name="T98" fmla="*/ 549 w 577"/>
                <a:gd name="T99" fmla="*/ 179 h 609"/>
                <a:gd name="T100" fmla="*/ 549 w 577"/>
                <a:gd name="T101" fmla="*/ 271 h 609"/>
                <a:gd name="T102" fmla="*/ 437 w 577"/>
                <a:gd name="T103" fmla="*/ 271 h 609"/>
                <a:gd name="T104" fmla="*/ 437 w 577"/>
                <a:gd name="T105" fmla="*/ 232 h 609"/>
                <a:gd name="T106" fmla="*/ 549 w 577"/>
                <a:gd name="T107" fmla="*/ 232 h 609"/>
                <a:gd name="T108" fmla="*/ 549 w 577"/>
                <a:gd name="T109" fmla="*/ 271 h 609"/>
                <a:gd name="T110" fmla="*/ 410 w 577"/>
                <a:gd name="T111" fmla="*/ 609 h 609"/>
                <a:gd name="T112" fmla="*/ 577 w 577"/>
                <a:gd name="T113" fmla="*/ 609 h 609"/>
                <a:gd name="T114" fmla="*/ 577 w 577"/>
                <a:gd name="T115" fmla="*/ 0 h 609"/>
                <a:gd name="T116" fmla="*/ 410 w 577"/>
                <a:gd name="T117" fmla="*/ 0 h 609"/>
                <a:gd name="T118" fmla="*/ 410 w 577"/>
                <a:gd name="T119" fmla="*/ 609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7" h="609">
                  <a:moveTo>
                    <a:pt x="139" y="87"/>
                  </a:moveTo>
                  <a:lnTo>
                    <a:pt x="27" y="87"/>
                  </a:lnTo>
                  <a:lnTo>
                    <a:pt x="27" y="48"/>
                  </a:lnTo>
                  <a:lnTo>
                    <a:pt x="139" y="48"/>
                  </a:lnTo>
                  <a:lnTo>
                    <a:pt x="139" y="87"/>
                  </a:lnTo>
                  <a:close/>
                  <a:moveTo>
                    <a:pt x="139" y="179"/>
                  </a:moveTo>
                  <a:lnTo>
                    <a:pt x="27" y="179"/>
                  </a:lnTo>
                  <a:lnTo>
                    <a:pt x="27" y="140"/>
                  </a:lnTo>
                  <a:lnTo>
                    <a:pt x="139" y="140"/>
                  </a:lnTo>
                  <a:lnTo>
                    <a:pt x="139" y="179"/>
                  </a:lnTo>
                  <a:close/>
                  <a:moveTo>
                    <a:pt x="139" y="271"/>
                  </a:moveTo>
                  <a:lnTo>
                    <a:pt x="27" y="271"/>
                  </a:lnTo>
                  <a:lnTo>
                    <a:pt x="27" y="232"/>
                  </a:lnTo>
                  <a:lnTo>
                    <a:pt x="139" y="232"/>
                  </a:lnTo>
                  <a:lnTo>
                    <a:pt x="139" y="271"/>
                  </a:lnTo>
                  <a:close/>
                  <a:moveTo>
                    <a:pt x="0" y="609"/>
                  </a:moveTo>
                  <a:lnTo>
                    <a:pt x="166" y="609"/>
                  </a:lnTo>
                  <a:lnTo>
                    <a:pt x="166" y="0"/>
                  </a:lnTo>
                  <a:lnTo>
                    <a:pt x="0" y="0"/>
                  </a:lnTo>
                  <a:lnTo>
                    <a:pt x="0" y="609"/>
                  </a:lnTo>
                  <a:close/>
                  <a:moveTo>
                    <a:pt x="344" y="87"/>
                  </a:moveTo>
                  <a:lnTo>
                    <a:pt x="232" y="87"/>
                  </a:lnTo>
                  <a:lnTo>
                    <a:pt x="232" y="48"/>
                  </a:lnTo>
                  <a:lnTo>
                    <a:pt x="344" y="48"/>
                  </a:lnTo>
                  <a:lnTo>
                    <a:pt x="344" y="87"/>
                  </a:lnTo>
                  <a:close/>
                  <a:moveTo>
                    <a:pt x="344" y="179"/>
                  </a:moveTo>
                  <a:lnTo>
                    <a:pt x="232" y="179"/>
                  </a:lnTo>
                  <a:lnTo>
                    <a:pt x="232" y="140"/>
                  </a:lnTo>
                  <a:lnTo>
                    <a:pt x="344" y="140"/>
                  </a:lnTo>
                  <a:lnTo>
                    <a:pt x="344" y="179"/>
                  </a:lnTo>
                  <a:close/>
                  <a:moveTo>
                    <a:pt x="344" y="271"/>
                  </a:moveTo>
                  <a:lnTo>
                    <a:pt x="232" y="271"/>
                  </a:lnTo>
                  <a:lnTo>
                    <a:pt x="232" y="232"/>
                  </a:lnTo>
                  <a:lnTo>
                    <a:pt x="344" y="232"/>
                  </a:lnTo>
                  <a:lnTo>
                    <a:pt x="344" y="271"/>
                  </a:lnTo>
                  <a:close/>
                  <a:moveTo>
                    <a:pt x="205" y="609"/>
                  </a:moveTo>
                  <a:lnTo>
                    <a:pt x="371" y="609"/>
                  </a:lnTo>
                  <a:lnTo>
                    <a:pt x="371" y="0"/>
                  </a:lnTo>
                  <a:lnTo>
                    <a:pt x="205" y="0"/>
                  </a:lnTo>
                  <a:lnTo>
                    <a:pt x="205" y="609"/>
                  </a:lnTo>
                  <a:close/>
                  <a:moveTo>
                    <a:pt x="549" y="87"/>
                  </a:moveTo>
                  <a:lnTo>
                    <a:pt x="437" y="87"/>
                  </a:lnTo>
                  <a:lnTo>
                    <a:pt x="437" y="48"/>
                  </a:lnTo>
                  <a:lnTo>
                    <a:pt x="549" y="48"/>
                  </a:lnTo>
                  <a:lnTo>
                    <a:pt x="549" y="87"/>
                  </a:lnTo>
                  <a:close/>
                  <a:moveTo>
                    <a:pt x="549" y="179"/>
                  </a:moveTo>
                  <a:lnTo>
                    <a:pt x="437" y="179"/>
                  </a:lnTo>
                  <a:lnTo>
                    <a:pt x="437" y="140"/>
                  </a:lnTo>
                  <a:lnTo>
                    <a:pt x="549" y="140"/>
                  </a:lnTo>
                  <a:lnTo>
                    <a:pt x="549" y="179"/>
                  </a:lnTo>
                  <a:close/>
                  <a:moveTo>
                    <a:pt x="549" y="271"/>
                  </a:moveTo>
                  <a:lnTo>
                    <a:pt x="437" y="271"/>
                  </a:lnTo>
                  <a:lnTo>
                    <a:pt x="437" y="232"/>
                  </a:lnTo>
                  <a:lnTo>
                    <a:pt x="549" y="232"/>
                  </a:lnTo>
                  <a:lnTo>
                    <a:pt x="549" y="271"/>
                  </a:lnTo>
                  <a:close/>
                  <a:moveTo>
                    <a:pt x="410" y="609"/>
                  </a:moveTo>
                  <a:lnTo>
                    <a:pt x="577" y="609"/>
                  </a:lnTo>
                  <a:lnTo>
                    <a:pt x="577" y="0"/>
                  </a:lnTo>
                  <a:lnTo>
                    <a:pt x="410" y="0"/>
                  </a:lnTo>
                  <a:lnTo>
                    <a:pt x="410" y="60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639228" y="2879082"/>
            <a:ext cx="1870310" cy="2367272"/>
            <a:chOff x="6639228" y="2516013"/>
            <a:chExt cx="1870310" cy="2367272"/>
          </a:xfrm>
        </p:grpSpPr>
        <p:sp>
          <p:nvSpPr>
            <p:cNvPr id="23" name="任意多边形 22"/>
            <p:cNvSpPr/>
            <p:nvPr/>
          </p:nvSpPr>
          <p:spPr>
            <a:xfrm>
              <a:off x="6933657" y="3073940"/>
              <a:ext cx="1575881" cy="1809345"/>
            </a:xfrm>
            <a:custGeom>
              <a:avLst/>
              <a:gdLst>
                <a:gd name="connsiteX0" fmla="*/ 0 w 1575881"/>
                <a:gd name="connsiteY0" fmla="*/ 0 h 1809345"/>
                <a:gd name="connsiteX1" fmla="*/ 836579 w 1575881"/>
                <a:gd name="connsiteY1" fmla="*/ 0 h 1809345"/>
                <a:gd name="connsiteX2" fmla="*/ 1439694 w 1575881"/>
                <a:gd name="connsiteY2" fmla="*/ 1060315 h 1809345"/>
                <a:gd name="connsiteX3" fmla="*/ 1575881 w 1575881"/>
                <a:gd name="connsiteY3" fmla="*/ 992221 h 1809345"/>
                <a:gd name="connsiteX4" fmla="*/ 1449421 w 1575881"/>
                <a:gd name="connsiteY4" fmla="*/ 1809345 h 1809345"/>
                <a:gd name="connsiteX5" fmla="*/ 710119 w 1575881"/>
                <a:gd name="connsiteY5" fmla="*/ 1498060 h 1809345"/>
                <a:gd name="connsiteX6" fmla="*/ 826851 w 1575881"/>
                <a:gd name="connsiteY6" fmla="*/ 1429966 h 1809345"/>
                <a:gd name="connsiteX7" fmla="*/ 0 w 1575881"/>
                <a:gd name="connsiteY7" fmla="*/ 0 h 1809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75881" h="1809345">
                  <a:moveTo>
                    <a:pt x="0" y="0"/>
                  </a:moveTo>
                  <a:lnTo>
                    <a:pt x="836579" y="0"/>
                  </a:lnTo>
                  <a:lnTo>
                    <a:pt x="1439694" y="1060315"/>
                  </a:lnTo>
                  <a:lnTo>
                    <a:pt x="1575881" y="992221"/>
                  </a:lnTo>
                  <a:lnTo>
                    <a:pt x="1449421" y="1809345"/>
                  </a:lnTo>
                  <a:lnTo>
                    <a:pt x="710119" y="1498060"/>
                  </a:lnTo>
                  <a:lnTo>
                    <a:pt x="826851" y="142996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963730" y="2516013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2A3D52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3200" b="1" dirty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7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0800000" flipV="1">
              <a:off x="6639228" y="3073330"/>
              <a:ext cx="1551008" cy="145911"/>
            </a:xfrm>
            <a:prstGeom prst="rect">
              <a:avLst/>
            </a:prstGeom>
          </p:spPr>
        </p:pic>
        <p:sp>
          <p:nvSpPr>
            <p:cNvPr id="26" name="Freeform 22"/>
            <p:cNvSpPr>
              <a:spLocks noChangeAspect="1" noEditPoints="1"/>
            </p:cNvSpPr>
            <p:nvPr/>
          </p:nvSpPr>
          <p:spPr bwMode="auto">
            <a:xfrm>
              <a:off x="7649387" y="3628572"/>
              <a:ext cx="303234" cy="356101"/>
            </a:xfrm>
            <a:custGeom>
              <a:avLst/>
              <a:gdLst>
                <a:gd name="T0" fmla="*/ 90 w 641"/>
                <a:gd name="T1" fmla="*/ 424 h 748"/>
                <a:gd name="T2" fmla="*/ 158 w 641"/>
                <a:gd name="T3" fmla="*/ 424 h 748"/>
                <a:gd name="T4" fmla="*/ 205 w 641"/>
                <a:gd name="T5" fmla="*/ 408 h 748"/>
                <a:gd name="T6" fmla="*/ 291 w 641"/>
                <a:gd name="T7" fmla="*/ 588 h 748"/>
                <a:gd name="T8" fmla="*/ 312 w 641"/>
                <a:gd name="T9" fmla="*/ 475 h 748"/>
                <a:gd name="T10" fmla="*/ 297 w 641"/>
                <a:gd name="T11" fmla="*/ 468 h 748"/>
                <a:gd name="T12" fmla="*/ 298 w 641"/>
                <a:gd name="T13" fmla="*/ 452 h 748"/>
                <a:gd name="T14" fmla="*/ 360 w 641"/>
                <a:gd name="T15" fmla="*/ 452 h 748"/>
                <a:gd name="T16" fmla="*/ 360 w 641"/>
                <a:gd name="T17" fmla="*/ 468 h 748"/>
                <a:gd name="T18" fmla="*/ 346 w 641"/>
                <a:gd name="T19" fmla="*/ 475 h 748"/>
                <a:gd name="T20" fmla="*/ 365 w 641"/>
                <a:gd name="T21" fmla="*/ 583 h 748"/>
                <a:gd name="T22" fmla="*/ 439 w 641"/>
                <a:gd name="T23" fmla="*/ 415 h 748"/>
                <a:gd name="T24" fmla="*/ 482 w 641"/>
                <a:gd name="T25" fmla="*/ 420 h 748"/>
                <a:gd name="T26" fmla="*/ 545 w 641"/>
                <a:gd name="T27" fmla="*/ 420 h 748"/>
                <a:gd name="T28" fmla="*/ 632 w 641"/>
                <a:gd name="T29" fmla="*/ 691 h 748"/>
                <a:gd name="T30" fmla="*/ 544 w 641"/>
                <a:gd name="T31" fmla="*/ 722 h 748"/>
                <a:gd name="T32" fmla="*/ 532 w 641"/>
                <a:gd name="T33" fmla="*/ 681 h 748"/>
                <a:gd name="T34" fmla="*/ 504 w 641"/>
                <a:gd name="T35" fmla="*/ 729 h 748"/>
                <a:gd name="T36" fmla="*/ 123 w 641"/>
                <a:gd name="T37" fmla="*/ 731 h 748"/>
                <a:gd name="T38" fmla="*/ 94 w 641"/>
                <a:gd name="T39" fmla="*/ 681 h 748"/>
                <a:gd name="T40" fmla="*/ 81 w 641"/>
                <a:gd name="T41" fmla="*/ 724 h 748"/>
                <a:gd name="T42" fmla="*/ 0 w 641"/>
                <a:gd name="T43" fmla="*/ 691 h 748"/>
                <a:gd name="T44" fmla="*/ 90 w 641"/>
                <a:gd name="T45" fmla="*/ 424 h 748"/>
                <a:gd name="T46" fmla="*/ 185 w 641"/>
                <a:gd name="T47" fmla="*/ 289 h 748"/>
                <a:gd name="T48" fmla="*/ 185 w 641"/>
                <a:gd name="T49" fmla="*/ 289 h 748"/>
                <a:gd name="T50" fmla="*/ 163 w 641"/>
                <a:gd name="T51" fmla="*/ 264 h 748"/>
                <a:gd name="T52" fmla="*/ 155 w 641"/>
                <a:gd name="T53" fmla="*/ 214 h 748"/>
                <a:gd name="T54" fmla="*/ 155 w 641"/>
                <a:gd name="T55" fmla="*/ 207 h 748"/>
                <a:gd name="T56" fmla="*/ 160 w 641"/>
                <a:gd name="T57" fmla="*/ 204 h 748"/>
                <a:gd name="T58" fmla="*/ 164 w 641"/>
                <a:gd name="T59" fmla="*/ 202 h 748"/>
                <a:gd name="T60" fmla="*/ 199 w 641"/>
                <a:gd name="T61" fmla="*/ 47 h 748"/>
                <a:gd name="T62" fmla="*/ 423 w 641"/>
                <a:gd name="T63" fmla="*/ 43 h 748"/>
                <a:gd name="T64" fmla="*/ 466 w 641"/>
                <a:gd name="T65" fmla="*/ 200 h 748"/>
                <a:gd name="T66" fmla="*/ 472 w 641"/>
                <a:gd name="T67" fmla="*/ 204 h 748"/>
                <a:gd name="T68" fmla="*/ 478 w 641"/>
                <a:gd name="T69" fmla="*/ 207 h 748"/>
                <a:gd name="T70" fmla="*/ 478 w 641"/>
                <a:gd name="T71" fmla="*/ 214 h 748"/>
                <a:gd name="T72" fmla="*/ 471 w 641"/>
                <a:gd name="T73" fmla="*/ 263 h 748"/>
                <a:gd name="T74" fmla="*/ 449 w 641"/>
                <a:gd name="T75" fmla="*/ 288 h 748"/>
                <a:gd name="T76" fmla="*/ 328 w 641"/>
                <a:gd name="T77" fmla="*/ 397 h 748"/>
                <a:gd name="T78" fmla="*/ 299 w 641"/>
                <a:gd name="T79" fmla="*/ 395 h 748"/>
                <a:gd name="T80" fmla="*/ 185 w 641"/>
                <a:gd name="T81" fmla="*/ 289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41" h="748">
                  <a:moveTo>
                    <a:pt x="90" y="424"/>
                  </a:moveTo>
                  <a:cubicBezTo>
                    <a:pt x="114" y="424"/>
                    <a:pt x="137" y="424"/>
                    <a:pt x="158" y="424"/>
                  </a:cubicBezTo>
                  <a:cubicBezTo>
                    <a:pt x="178" y="425"/>
                    <a:pt x="194" y="421"/>
                    <a:pt x="205" y="408"/>
                  </a:cubicBezTo>
                  <a:lnTo>
                    <a:pt x="291" y="588"/>
                  </a:lnTo>
                  <a:lnTo>
                    <a:pt x="312" y="475"/>
                  </a:lnTo>
                  <a:lnTo>
                    <a:pt x="297" y="468"/>
                  </a:lnTo>
                  <a:lnTo>
                    <a:pt x="298" y="452"/>
                  </a:lnTo>
                  <a:lnTo>
                    <a:pt x="360" y="452"/>
                  </a:lnTo>
                  <a:lnTo>
                    <a:pt x="360" y="468"/>
                  </a:lnTo>
                  <a:lnTo>
                    <a:pt x="346" y="475"/>
                  </a:lnTo>
                  <a:lnTo>
                    <a:pt x="365" y="583"/>
                  </a:lnTo>
                  <a:lnTo>
                    <a:pt x="439" y="415"/>
                  </a:lnTo>
                  <a:cubicBezTo>
                    <a:pt x="450" y="420"/>
                    <a:pt x="464" y="422"/>
                    <a:pt x="482" y="420"/>
                  </a:cubicBezTo>
                  <a:cubicBezTo>
                    <a:pt x="502" y="420"/>
                    <a:pt x="523" y="420"/>
                    <a:pt x="545" y="420"/>
                  </a:cubicBezTo>
                  <a:cubicBezTo>
                    <a:pt x="604" y="475"/>
                    <a:pt x="641" y="606"/>
                    <a:pt x="632" y="691"/>
                  </a:cubicBezTo>
                  <a:cubicBezTo>
                    <a:pt x="614" y="704"/>
                    <a:pt x="583" y="714"/>
                    <a:pt x="544" y="722"/>
                  </a:cubicBezTo>
                  <a:lnTo>
                    <a:pt x="532" y="681"/>
                  </a:lnTo>
                  <a:lnTo>
                    <a:pt x="504" y="729"/>
                  </a:lnTo>
                  <a:cubicBezTo>
                    <a:pt x="390" y="746"/>
                    <a:pt x="233" y="748"/>
                    <a:pt x="123" y="731"/>
                  </a:cubicBezTo>
                  <a:lnTo>
                    <a:pt x="94" y="681"/>
                  </a:lnTo>
                  <a:lnTo>
                    <a:pt x="81" y="724"/>
                  </a:lnTo>
                  <a:cubicBezTo>
                    <a:pt x="43" y="716"/>
                    <a:pt x="14" y="705"/>
                    <a:pt x="0" y="691"/>
                  </a:cubicBezTo>
                  <a:cubicBezTo>
                    <a:pt x="1" y="616"/>
                    <a:pt x="15" y="489"/>
                    <a:pt x="90" y="424"/>
                  </a:cubicBezTo>
                  <a:close/>
                  <a:moveTo>
                    <a:pt x="185" y="289"/>
                  </a:moveTo>
                  <a:lnTo>
                    <a:pt x="185" y="289"/>
                  </a:lnTo>
                  <a:cubicBezTo>
                    <a:pt x="175" y="284"/>
                    <a:pt x="168" y="275"/>
                    <a:pt x="163" y="264"/>
                  </a:cubicBezTo>
                  <a:cubicBezTo>
                    <a:pt x="157" y="251"/>
                    <a:pt x="155" y="234"/>
                    <a:pt x="155" y="214"/>
                  </a:cubicBezTo>
                  <a:lnTo>
                    <a:pt x="155" y="207"/>
                  </a:lnTo>
                  <a:lnTo>
                    <a:pt x="160" y="204"/>
                  </a:lnTo>
                  <a:cubicBezTo>
                    <a:pt x="162" y="203"/>
                    <a:pt x="163" y="202"/>
                    <a:pt x="164" y="202"/>
                  </a:cubicBezTo>
                  <a:cubicBezTo>
                    <a:pt x="152" y="117"/>
                    <a:pt x="162" y="78"/>
                    <a:pt x="199" y="47"/>
                  </a:cubicBezTo>
                  <a:cubicBezTo>
                    <a:pt x="256" y="0"/>
                    <a:pt x="365" y="0"/>
                    <a:pt x="423" y="43"/>
                  </a:cubicBezTo>
                  <a:cubicBezTo>
                    <a:pt x="463" y="72"/>
                    <a:pt x="477" y="123"/>
                    <a:pt x="466" y="200"/>
                  </a:cubicBezTo>
                  <a:cubicBezTo>
                    <a:pt x="468" y="201"/>
                    <a:pt x="470" y="202"/>
                    <a:pt x="472" y="204"/>
                  </a:cubicBezTo>
                  <a:lnTo>
                    <a:pt x="478" y="207"/>
                  </a:lnTo>
                  <a:lnTo>
                    <a:pt x="478" y="214"/>
                  </a:lnTo>
                  <a:cubicBezTo>
                    <a:pt x="478" y="233"/>
                    <a:pt x="476" y="250"/>
                    <a:pt x="471" y="263"/>
                  </a:cubicBezTo>
                  <a:cubicBezTo>
                    <a:pt x="466" y="275"/>
                    <a:pt x="459" y="283"/>
                    <a:pt x="449" y="288"/>
                  </a:cubicBezTo>
                  <a:cubicBezTo>
                    <a:pt x="434" y="338"/>
                    <a:pt x="381" y="392"/>
                    <a:pt x="328" y="397"/>
                  </a:cubicBezTo>
                  <a:cubicBezTo>
                    <a:pt x="319" y="398"/>
                    <a:pt x="308" y="398"/>
                    <a:pt x="299" y="395"/>
                  </a:cubicBezTo>
                  <a:cubicBezTo>
                    <a:pt x="241" y="374"/>
                    <a:pt x="203" y="350"/>
                    <a:pt x="185" y="28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4253686" y="4976129"/>
            <a:ext cx="2832770" cy="1551008"/>
            <a:chOff x="4253686" y="4586166"/>
            <a:chExt cx="2832770" cy="1551008"/>
          </a:xfrm>
        </p:grpSpPr>
        <p:sp>
          <p:nvSpPr>
            <p:cNvPr id="28" name="任意多边形 27"/>
            <p:cNvSpPr/>
            <p:nvPr/>
          </p:nvSpPr>
          <p:spPr>
            <a:xfrm>
              <a:off x="4253686" y="4737368"/>
              <a:ext cx="2276272" cy="1011677"/>
            </a:xfrm>
            <a:custGeom>
              <a:avLst/>
              <a:gdLst>
                <a:gd name="connsiteX0" fmla="*/ 2276272 w 2276272"/>
                <a:gd name="connsiteY0" fmla="*/ 175098 h 1011677"/>
                <a:gd name="connsiteX1" fmla="*/ 642025 w 2276272"/>
                <a:gd name="connsiteY1" fmla="*/ 175098 h 1011677"/>
                <a:gd name="connsiteX2" fmla="*/ 642025 w 2276272"/>
                <a:gd name="connsiteY2" fmla="*/ 0 h 1011677"/>
                <a:gd name="connsiteX3" fmla="*/ 0 w 2276272"/>
                <a:gd name="connsiteY3" fmla="*/ 505838 h 1011677"/>
                <a:gd name="connsiteX4" fmla="*/ 651753 w 2276272"/>
                <a:gd name="connsiteY4" fmla="*/ 1011677 h 1011677"/>
                <a:gd name="connsiteX5" fmla="*/ 651753 w 2276272"/>
                <a:gd name="connsiteY5" fmla="*/ 865762 h 1011677"/>
                <a:gd name="connsiteX6" fmla="*/ 1916349 w 2276272"/>
                <a:gd name="connsiteY6" fmla="*/ 865762 h 1011677"/>
                <a:gd name="connsiteX7" fmla="*/ 2276272 w 2276272"/>
                <a:gd name="connsiteY7" fmla="*/ 175098 h 1011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76272" h="1011677">
                  <a:moveTo>
                    <a:pt x="2276272" y="175098"/>
                  </a:moveTo>
                  <a:lnTo>
                    <a:pt x="642025" y="175098"/>
                  </a:lnTo>
                  <a:lnTo>
                    <a:pt x="642025" y="0"/>
                  </a:lnTo>
                  <a:lnTo>
                    <a:pt x="0" y="505838"/>
                  </a:lnTo>
                  <a:lnTo>
                    <a:pt x="651753" y="1011677"/>
                  </a:lnTo>
                  <a:lnTo>
                    <a:pt x="651753" y="865762"/>
                  </a:lnTo>
                  <a:lnTo>
                    <a:pt x="1916349" y="865762"/>
                  </a:lnTo>
                  <a:lnTo>
                    <a:pt x="2276272" y="175098"/>
                  </a:ln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1561817">
              <a:off x="6195940" y="5110917"/>
              <a:ext cx="890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3200" b="1" dirty="0" smtClean="0">
                  <a:solidFill>
                    <a:srgbClr val="2A3D52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3200" b="1" dirty="0">
                <a:solidFill>
                  <a:srgbClr val="2A3D52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  <p:pic>
          <p:nvPicPr>
            <p:cNvPr id="30" name="图片 29"/>
            <p:cNvPicPr>
              <a:picLocks noChangeAspect="1"/>
            </p:cNvPicPr>
            <p:nvPr/>
          </p:nvPicPr>
          <p:blipFill rotWithShape="1">
            <a:blip r:embed="rId7" cstate="print">
              <a:biLevel thresh="75000"/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saturation sat="66000"/>
                      </a14:imgEffect>
                    </a14:imgLayer>
                  </a14:imgProps>
                </a:ext>
              </a:extLst>
            </a:blip>
            <a:srcRect t="76775"/>
            <a:stretch>
              <a:fillRect/>
            </a:stretch>
          </p:blipFill>
          <p:spPr>
            <a:xfrm rot="17925017" flipV="1">
              <a:off x="5443082" y="5288714"/>
              <a:ext cx="1551008" cy="145911"/>
            </a:xfrm>
            <a:prstGeom prst="rect">
              <a:avLst/>
            </a:prstGeom>
          </p:spPr>
        </p:pic>
        <p:sp>
          <p:nvSpPr>
            <p:cNvPr id="31" name="Freeform 33"/>
            <p:cNvSpPr>
              <a:spLocks noEditPoints="1"/>
            </p:cNvSpPr>
            <p:nvPr/>
          </p:nvSpPr>
          <p:spPr bwMode="auto">
            <a:xfrm>
              <a:off x="5484038" y="5118938"/>
              <a:ext cx="297574" cy="279472"/>
            </a:xfrm>
            <a:custGeom>
              <a:avLst/>
              <a:gdLst>
                <a:gd name="T0" fmla="*/ 21 w 643"/>
                <a:gd name="T1" fmla="*/ 477 h 603"/>
                <a:gd name="T2" fmla="*/ 459 w 643"/>
                <a:gd name="T3" fmla="*/ 359 h 603"/>
                <a:gd name="T4" fmla="*/ 420 w 643"/>
                <a:gd name="T5" fmla="*/ 494 h 603"/>
                <a:gd name="T6" fmla="*/ 407 w 643"/>
                <a:gd name="T7" fmla="*/ 377 h 603"/>
                <a:gd name="T8" fmla="*/ 408 w 643"/>
                <a:gd name="T9" fmla="*/ 272 h 603"/>
                <a:gd name="T10" fmla="*/ 397 w 643"/>
                <a:gd name="T11" fmla="*/ 276 h 603"/>
                <a:gd name="T12" fmla="*/ 405 w 643"/>
                <a:gd name="T13" fmla="*/ 292 h 603"/>
                <a:gd name="T14" fmla="*/ 415 w 643"/>
                <a:gd name="T15" fmla="*/ 288 h 603"/>
                <a:gd name="T16" fmla="*/ 356 w 643"/>
                <a:gd name="T17" fmla="*/ 302 h 603"/>
                <a:gd name="T18" fmla="*/ 360 w 643"/>
                <a:gd name="T19" fmla="*/ 322 h 603"/>
                <a:gd name="T20" fmla="*/ 368 w 643"/>
                <a:gd name="T21" fmla="*/ 315 h 603"/>
                <a:gd name="T22" fmla="*/ 324 w 643"/>
                <a:gd name="T23" fmla="*/ 341 h 603"/>
                <a:gd name="T24" fmla="*/ 319 w 643"/>
                <a:gd name="T25" fmla="*/ 351 h 603"/>
                <a:gd name="T26" fmla="*/ 335 w 643"/>
                <a:gd name="T27" fmla="*/ 359 h 603"/>
                <a:gd name="T28" fmla="*/ 340 w 643"/>
                <a:gd name="T29" fmla="*/ 349 h 603"/>
                <a:gd name="T30" fmla="*/ 305 w 643"/>
                <a:gd name="T31" fmla="*/ 399 h 603"/>
                <a:gd name="T32" fmla="*/ 322 w 643"/>
                <a:gd name="T33" fmla="*/ 411 h 603"/>
                <a:gd name="T34" fmla="*/ 323 w 643"/>
                <a:gd name="T35" fmla="*/ 400 h 603"/>
                <a:gd name="T36" fmla="*/ 308 w 643"/>
                <a:gd name="T37" fmla="*/ 450 h 603"/>
                <a:gd name="T38" fmla="*/ 311 w 643"/>
                <a:gd name="T39" fmla="*/ 461 h 603"/>
                <a:gd name="T40" fmla="*/ 327 w 643"/>
                <a:gd name="T41" fmla="*/ 455 h 603"/>
                <a:gd name="T42" fmla="*/ 324 w 643"/>
                <a:gd name="T43" fmla="*/ 444 h 603"/>
                <a:gd name="T44" fmla="*/ 332 w 643"/>
                <a:gd name="T45" fmla="*/ 505 h 603"/>
                <a:gd name="T46" fmla="*/ 353 w 643"/>
                <a:gd name="T47" fmla="*/ 503 h 603"/>
                <a:gd name="T48" fmla="*/ 346 w 643"/>
                <a:gd name="T49" fmla="*/ 495 h 603"/>
                <a:gd name="T50" fmla="*/ 367 w 643"/>
                <a:gd name="T51" fmla="*/ 541 h 603"/>
                <a:gd name="T52" fmla="*/ 377 w 643"/>
                <a:gd name="T53" fmla="*/ 547 h 603"/>
                <a:gd name="T54" fmla="*/ 386 w 643"/>
                <a:gd name="T55" fmla="*/ 532 h 603"/>
                <a:gd name="T56" fmla="*/ 377 w 643"/>
                <a:gd name="T57" fmla="*/ 526 h 603"/>
                <a:gd name="T58" fmla="*/ 423 w 643"/>
                <a:gd name="T59" fmla="*/ 566 h 603"/>
                <a:gd name="T60" fmla="*/ 434 w 643"/>
                <a:gd name="T61" fmla="*/ 568 h 603"/>
                <a:gd name="T62" fmla="*/ 427 w 643"/>
                <a:gd name="T63" fmla="*/ 549 h 603"/>
                <a:gd name="T64" fmla="*/ 472 w 643"/>
                <a:gd name="T65" fmla="*/ 569 h 603"/>
                <a:gd name="T66" fmla="*/ 484 w 643"/>
                <a:gd name="T67" fmla="*/ 568 h 603"/>
                <a:gd name="T68" fmla="*/ 483 w 643"/>
                <a:gd name="T69" fmla="*/ 550 h 603"/>
                <a:gd name="T70" fmla="*/ 472 w 643"/>
                <a:gd name="T71" fmla="*/ 552 h 603"/>
                <a:gd name="T72" fmla="*/ 530 w 643"/>
                <a:gd name="T73" fmla="*/ 551 h 603"/>
                <a:gd name="T74" fmla="*/ 540 w 643"/>
                <a:gd name="T75" fmla="*/ 545 h 603"/>
                <a:gd name="T76" fmla="*/ 524 w 643"/>
                <a:gd name="T77" fmla="*/ 535 h 603"/>
                <a:gd name="T78" fmla="*/ 570 w 643"/>
                <a:gd name="T79" fmla="*/ 521 h 603"/>
                <a:gd name="T80" fmla="*/ 577 w 643"/>
                <a:gd name="T81" fmla="*/ 512 h 603"/>
                <a:gd name="T82" fmla="*/ 565 w 643"/>
                <a:gd name="T83" fmla="*/ 499 h 603"/>
                <a:gd name="T84" fmla="*/ 559 w 643"/>
                <a:gd name="T85" fmla="*/ 507 h 603"/>
                <a:gd name="T86" fmla="*/ 601 w 643"/>
                <a:gd name="T87" fmla="*/ 469 h 603"/>
                <a:gd name="T88" fmla="*/ 605 w 643"/>
                <a:gd name="T89" fmla="*/ 457 h 603"/>
                <a:gd name="T90" fmla="*/ 586 w 643"/>
                <a:gd name="T91" fmla="*/ 459 h 603"/>
                <a:gd name="T92" fmla="*/ 610 w 643"/>
                <a:gd name="T93" fmla="*/ 419 h 603"/>
                <a:gd name="T94" fmla="*/ 610 w 643"/>
                <a:gd name="T95" fmla="*/ 408 h 603"/>
                <a:gd name="T96" fmla="*/ 592 w 643"/>
                <a:gd name="T97" fmla="*/ 406 h 603"/>
                <a:gd name="T98" fmla="*/ 593 w 643"/>
                <a:gd name="T99" fmla="*/ 417 h 603"/>
                <a:gd name="T100" fmla="*/ 599 w 643"/>
                <a:gd name="T101" fmla="*/ 358 h 603"/>
                <a:gd name="T102" fmla="*/ 594 w 643"/>
                <a:gd name="T103" fmla="*/ 347 h 603"/>
                <a:gd name="T104" fmla="*/ 581 w 643"/>
                <a:gd name="T105" fmla="*/ 363 h 603"/>
                <a:gd name="T106" fmla="*/ 573 w 643"/>
                <a:gd name="T107" fmla="*/ 316 h 603"/>
                <a:gd name="T108" fmla="*/ 565 w 643"/>
                <a:gd name="T109" fmla="*/ 308 h 603"/>
                <a:gd name="T110" fmla="*/ 550 w 643"/>
                <a:gd name="T111" fmla="*/ 318 h 603"/>
                <a:gd name="T112" fmla="*/ 557 w 643"/>
                <a:gd name="T113" fmla="*/ 326 h 603"/>
                <a:gd name="T114" fmla="*/ 524 w 643"/>
                <a:gd name="T115" fmla="*/ 279 h 603"/>
                <a:gd name="T116" fmla="*/ 513 w 643"/>
                <a:gd name="T117" fmla="*/ 274 h 603"/>
                <a:gd name="T118" fmla="*/ 513 w 643"/>
                <a:gd name="T119" fmla="*/ 293 h 603"/>
                <a:gd name="T120" fmla="*/ 457 w 643"/>
                <a:gd name="T121" fmla="*/ 231 h 603"/>
                <a:gd name="T122" fmla="*/ 358 w 643"/>
                <a:gd name="T123" fmla="*/ 9 h 603"/>
                <a:gd name="T124" fmla="*/ 30 w 643"/>
                <a:gd name="T125" fmla="*/ 153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43" h="603">
                  <a:moveTo>
                    <a:pt x="51" y="448"/>
                  </a:moveTo>
                  <a:cubicBezTo>
                    <a:pt x="83" y="445"/>
                    <a:pt x="115" y="443"/>
                    <a:pt x="147" y="442"/>
                  </a:cubicBezTo>
                  <a:cubicBezTo>
                    <a:pt x="127" y="440"/>
                    <a:pt x="108" y="439"/>
                    <a:pt x="88" y="436"/>
                  </a:cubicBezTo>
                  <a:cubicBezTo>
                    <a:pt x="72" y="435"/>
                    <a:pt x="59" y="423"/>
                    <a:pt x="59" y="407"/>
                  </a:cubicBezTo>
                  <a:cubicBezTo>
                    <a:pt x="59" y="383"/>
                    <a:pt x="59" y="359"/>
                    <a:pt x="59" y="335"/>
                  </a:cubicBezTo>
                  <a:cubicBezTo>
                    <a:pt x="59" y="318"/>
                    <a:pt x="72" y="306"/>
                    <a:pt x="88" y="305"/>
                  </a:cubicBezTo>
                  <a:cubicBezTo>
                    <a:pt x="148" y="299"/>
                    <a:pt x="207" y="297"/>
                    <a:pt x="267" y="298"/>
                  </a:cubicBezTo>
                  <a:cubicBezTo>
                    <a:pt x="245" y="333"/>
                    <a:pt x="233" y="373"/>
                    <a:pt x="233" y="417"/>
                  </a:cubicBezTo>
                  <a:cubicBezTo>
                    <a:pt x="233" y="479"/>
                    <a:pt x="258" y="535"/>
                    <a:pt x="299" y="575"/>
                  </a:cubicBezTo>
                  <a:cubicBezTo>
                    <a:pt x="301" y="578"/>
                    <a:pt x="304" y="581"/>
                    <a:pt x="306" y="583"/>
                  </a:cubicBezTo>
                  <a:cubicBezTo>
                    <a:pt x="221" y="590"/>
                    <a:pt x="136" y="588"/>
                    <a:pt x="51" y="579"/>
                  </a:cubicBezTo>
                  <a:cubicBezTo>
                    <a:pt x="35" y="578"/>
                    <a:pt x="21" y="566"/>
                    <a:pt x="21" y="549"/>
                  </a:cubicBezTo>
                  <a:cubicBezTo>
                    <a:pt x="21" y="526"/>
                    <a:pt x="21" y="501"/>
                    <a:pt x="21" y="477"/>
                  </a:cubicBezTo>
                  <a:cubicBezTo>
                    <a:pt x="21" y="461"/>
                    <a:pt x="35" y="449"/>
                    <a:pt x="51" y="448"/>
                  </a:cubicBezTo>
                  <a:close/>
                  <a:moveTo>
                    <a:pt x="442" y="265"/>
                  </a:moveTo>
                  <a:lnTo>
                    <a:pt x="442" y="265"/>
                  </a:lnTo>
                  <a:cubicBezTo>
                    <a:pt x="454" y="263"/>
                    <a:pt x="467" y="262"/>
                    <a:pt x="479" y="265"/>
                  </a:cubicBezTo>
                  <a:cubicBezTo>
                    <a:pt x="478" y="271"/>
                    <a:pt x="478" y="278"/>
                    <a:pt x="477" y="284"/>
                  </a:cubicBezTo>
                  <a:cubicBezTo>
                    <a:pt x="466" y="283"/>
                    <a:pt x="455" y="283"/>
                    <a:pt x="444" y="284"/>
                  </a:cubicBezTo>
                  <a:cubicBezTo>
                    <a:pt x="443" y="278"/>
                    <a:pt x="443" y="271"/>
                    <a:pt x="442" y="265"/>
                  </a:cubicBezTo>
                  <a:close/>
                  <a:moveTo>
                    <a:pt x="510" y="384"/>
                  </a:moveTo>
                  <a:lnTo>
                    <a:pt x="510" y="384"/>
                  </a:lnTo>
                  <a:lnTo>
                    <a:pt x="467" y="384"/>
                  </a:lnTo>
                  <a:lnTo>
                    <a:pt x="467" y="377"/>
                  </a:lnTo>
                  <a:cubicBezTo>
                    <a:pt x="467" y="369"/>
                    <a:pt x="466" y="364"/>
                    <a:pt x="465" y="362"/>
                  </a:cubicBezTo>
                  <a:cubicBezTo>
                    <a:pt x="464" y="360"/>
                    <a:pt x="462" y="359"/>
                    <a:pt x="459" y="359"/>
                  </a:cubicBezTo>
                  <a:cubicBezTo>
                    <a:pt x="456" y="359"/>
                    <a:pt x="454" y="359"/>
                    <a:pt x="453" y="362"/>
                  </a:cubicBezTo>
                  <a:cubicBezTo>
                    <a:pt x="452" y="364"/>
                    <a:pt x="451" y="367"/>
                    <a:pt x="451" y="371"/>
                  </a:cubicBezTo>
                  <a:cubicBezTo>
                    <a:pt x="451" y="377"/>
                    <a:pt x="452" y="382"/>
                    <a:pt x="455" y="385"/>
                  </a:cubicBezTo>
                  <a:cubicBezTo>
                    <a:pt x="458" y="388"/>
                    <a:pt x="466" y="393"/>
                    <a:pt x="478" y="401"/>
                  </a:cubicBezTo>
                  <a:cubicBezTo>
                    <a:pt x="489" y="407"/>
                    <a:pt x="497" y="413"/>
                    <a:pt x="501" y="416"/>
                  </a:cubicBezTo>
                  <a:cubicBezTo>
                    <a:pt x="505" y="420"/>
                    <a:pt x="508" y="425"/>
                    <a:pt x="511" y="431"/>
                  </a:cubicBezTo>
                  <a:cubicBezTo>
                    <a:pt x="514" y="437"/>
                    <a:pt x="515" y="445"/>
                    <a:pt x="515" y="455"/>
                  </a:cubicBezTo>
                  <a:cubicBezTo>
                    <a:pt x="515" y="471"/>
                    <a:pt x="512" y="483"/>
                    <a:pt x="504" y="491"/>
                  </a:cubicBezTo>
                  <a:cubicBezTo>
                    <a:pt x="497" y="500"/>
                    <a:pt x="485" y="506"/>
                    <a:pt x="471" y="508"/>
                  </a:cubicBezTo>
                  <a:lnTo>
                    <a:pt x="471" y="524"/>
                  </a:lnTo>
                  <a:lnTo>
                    <a:pt x="451" y="524"/>
                  </a:lnTo>
                  <a:lnTo>
                    <a:pt x="451" y="507"/>
                  </a:lnTo>
                  <a:cubicBezTo>
                    <a:pt x="439" y="506"/>
                    <a:pt x="429" y="502"/>
                    <a:pt x="420" y="494"/>
                  </a:cubicBezTo>
                  <a:cubicBezTo>
                    <a:pt x="412" y="486"/>
                    <a:pt x="407" y="473"/>
                    <a:pt x="407" y="453"/>
                  </a:cubicBezTo>
                  <a:lnTo>
                    <a:pt x="407" y="445"/>
                  </a:lnTo>
                  <a:lnTo>
                    <a:pt x="451" y="445"/>
                  </a:lnTo>
                  <a:lnTo>
                    <a:pt x="451" y="456"/>
                  </a:lnTo>
                  <a:cubicBezTo>
                    <a:pt x="451" y="467"/>
                    <a:pt x="451" y="474"/>
                    <a:pt x="452" y="477"/>
                  </a:cubicBezTo>
                  <a:cubicBezTo>
                    <a:pt x="453" y="480"/>
                    <a:pt x="455" y="481"/>
                    <a:pt x="458" y="481"/>
                  </a:cubicBezTo>
                  <a:cubicBezTo>
                    <a:pt x="461" y="481"/>
                    <a:pt x="464" y="480"/>
                    <a:pt x="465" y="478"/>
                  </a:cubicBezTo>
                  <a:cubicBezTo>
                    <a:pt x="466" y="476"/>
                    <a:pt x="467" y="473"/>
                    <a:pt x="467" y="470"/>
                  </a:cubicBezTo>
                  <a:cubicBezTo>
                    <a:pt x="467" y="460"/>
                    <a:pt x="466" y="453"/>
                    <a:pt x="465" y="449"/>
                  </a:cubicBezTo>
                  <a:cubicBezTo>
                    <a:pt x="464" y="445"/>
                    <a:pt x="459" y="440"/>
                    <a:pt x="451" y="435"/>
                  </a:cubicBezTo>
                  <a:cubicBezTo>
                    <a:pt x="438" y="427"/>
                    <a:pt x="429" y="421"/>
                    <a:pt x="424" y="417"/>
                  </a:cubicBezTo>
                  <a:cubicBezTo>
                    <a:pt x="420" y="413"/>
                    <a:pt x="415" y="408"/>
                    <a:pt x="412" y="401"/>
                  </a:cubicBezTo>
                  <a:cubicBezTo>
                    <a:pt x="408" y="393"/>
                    <a:pt x="407" y="385"/>
                    <a:pt x="407" y="377"/>
                  </a:cubicBezTo>
                  <a:cubicBezTo>
                    <a:pt x="407" y="364"/>
                    <a:pt x="410" y="354"/>
                    <a:pt x="418" y="346"/>
                  </a:cubicBezTo>
                  <a:cubicBezTo>
                    <a:pt x="425" y="339"/>
                    <a:pt x="436" y="334"/>
                    <a:pt x="451" y="333"/>
                  </a:cubicBezTo>
                  <a:lnTo>
                    <a:pt x="451" y="319"/>
                  </a:lnTo>
                  <a:lnTo>
                    <a:pt x="471" y="319"/>
                  </a:lnTo>
                  <a:lnTo>
                    <a:pt x="471" y="333"/>
                  </a:lnTo>
                  <a:cubicBezTo>
                    <a:pt x="484" y="334"/>
                    <a:pt x="494" y="339"/>
                    <a:pt x="501" y="346"/>
                  </a:cubicBezTo>
                  <a:cubicBezTo>
                    <a:pt x="507" y="353"/>
                    <a:pt x="511" y="363"/>
                    <a:pt x="511" y="376"/>
                  </a:cubicBezTo>
                  <a:cubicBezTo>
                    <a:pt x="511" y="378"/>
                    <a:pt x="510" y="381"/>
                    <a:pt x="510" y="384"/>
                  </a:cubicBezTo>
                  <a:close/>
                  <a:moveTo>
                    <a:pt x="411" y="271"/>
                  </a:moveTo>
                  <a:lnTo>
                    <a:pt x="411" y="271"/>
                  </a:lnTo>
                  <a:lnTo>
                    <a:pt x="410" y="271"/>
                  </a:lnTo>
                  <a:lnTo>
                    <a:pt x="409" y="271"/>
                  </a:lnTo>
                  <a:lnTo>
                    <a:pt x="408" y="272"/>
                  </a:lnTo>
                  <a:lnTo>
                    <a:pt x="407" y="272"/>
                  </a:lnTo>
                  <a:lnTo>
                    <a:pt x="406" y="272"/>
                  </a:lnTo>
                  <a:lnTo>
                    <a:pt x="405" y="273"/>
                  </a:lnTo>
                  <a:lnTo>
                    <a:pt x="405" y="273"/>
                  </a:lnTo>
                  <a:lnTo>
                    <a:pt x="404" y="273"/>
                  </a:lnTo>
                  <a:lnTo>
                    <a:pt x="403" y="274"/>
                  </a:lnTo>
                  <a:lnTo>
                    <a:pt x="402" y="274"/>
                  </a:lnTo>
                  <a:lnTo>
                    <a:pt x="401" y="274"/>
                  </a:lnTo>
                  <a:lnTo>
                    <a:pt x="400" y="275"/>
                  </a:lnTo>
                  <a:lnTo>
                    <a:pt x="399" y="275"/>
                  </a:lnTo>
                  <a:lnTo>
                    <a:pt x="398" y="275"/>
                  </a:lnTo>
                  <a:lnTo>
                    <a:pt x="398" y="276"/>
                  </a:lnTo>
                  <a:lnTo>
                    <a:pt x="397" y="276"/>
                  </a:lnTo>
                  <a:lnTo>
                    <a:pt x="396" y="277"/>
                  </a:lnTo>
                  <a:lnTo>
                    <a:pt x="395" y="277"/>
                  </a:lnTo>
                  <a:lnTo>
                    <a:pt x="394" y="277"/>
                  </a:lnTo>
                  <a:lnTo>
                    <a:pt x="393" y="278"/>
                  </a:lnTo>
                  <a:lnTo>
                    <a:pt x="393" y="278"/>
                  </a:lnTo>
                  <a:lnTo>
                    <a:pt x="401" y="294"/>
                  </a:lnTo>
                  <a:lnTo>
                    <a:pt x="401" y="294"/>
                  </a:lnTo>
                  <a:lnTo>
                    <a:pt x="401" y="293"/>
                  </a:lnTo>
                  <a:lnTo>
                    <a:pt x="402" y="293"/>
                  </a:lnTo>
                  <a:lnTo>
                    <a:pt x="403" y="293"/>
                  </a:lnTo>
                  <a:lnTo>
                    <a:pt x="404" y="292"/>
                  </a:lnTo>
                  <a:lnTo>
                    <a:pt x="404" y="292"/>
                  </a:lnTo>
                  <a:lnTo>
                    <a:pt x="405" y="292"/>
                  </a:lnTo>
                  <a:lnTo>
                    <a:pt x="406" y="291"/>
                  </a:lnTo>
                  <a:lnTo>
                    <a:pt x="407" y="291"/>
                  </a:lnTo>
                  <a:lnTo>
                    <a:pt x="407" y="291"/>
                  </a:lnTo>
                  <a:lnTo>
                    <a:pt x="408" y="290"/>
                  </a:lnTo>
                  <a:lnTo>
                    <a:pt x="409" y="290"/>
                  </a:lnTo>
                  <a:lnTo>
                    <a:pt x="410" y="290"/>
                  </a:lnTo>
                  <a:lnTo>
                    <a:pt x="411" y="290"/>
                  </a:lnTo>
                  <a:lnTo>
                    <a:pt x="411" y="289"/>
                  </a:lnTo>
                  <a:lnTo>
                    <a:pt x="412" y="289"/>
                  </a:lnTo>
                  <a:lnTo>
                    <a:pt x="413" y="289"/>
                  </a:lnTo>
                  <a:lnTo>
                    <a:pt x="414" y="288"/>
                  </a:lnTo>
                  <a:lnTo>
                    <a:pt x="414" y="288"/>
                  </a:lnTo>
                  <a:lnTo>
                    <a:pt x="415" y="288"/>
                  </a:lnTo>
                  <a:lnTo>
                    <a:pt x="416" y="288"/>
                  </a:lnTo>
                  <a:lnTo>
                    <a:pt x="411" y="271"/>
                  </a:lnTo>
                  <a:close/>
                  <a:moveTo>
                    <a:pt x="361" y="297"/>
                  </a:moveTo>
                  <a:lnTo>
                    <a:pt x="361" y="297"/>
                  </a:lnTo>
                  <a:lnTo>
                    <a:pt x="361" y="297"/>
                  </a:lnTo>
                  <a:lnTo>
                    <a:pt x="360" y="298"/>
                  </a:lnTo>
                  <a:lnTo>
                    <a:pt x="360" y="299"/>
                  </a:lnTo>
                  <a:lnTo>
                    <a:pt x="359" y="299"/>
                  </a:lnTo>
                  <a:lnTo>
                    <a:pt x="358" y="300"/>
                  </a:lnTo>
                  <a:lnTo>
                    <a:pt x="358" y="300"/>
                  </a:lnTo>
                  <a:lnTo>
                    <a:pt x="357" y="301"/>
                  </a:lnTo>
                  <a:lnTo>
                    <a:pt x="356" y="302"/>
                  </a:lnTo>
                  <a:lnTo>
                    <a:pt x="356" y="302"/>
                  </a:lnTo>
                  <a:lnTo>
                    <a:pt x="355" y="303"/>
                  </a:lnTo>
                  <a:lnTo>
                    <a:pt x="354" y="304"/>
                  </a:lnTo>
                  <a:lnTo>
                    <a:pt x="354" y="304"/>
                  </a:lnTo>
                  <a:lnTo>
                    <a:pt x="353" y="305"/>
                  </a:lnTo>
                  <a:lnTo>
                    <a:pt x="352" y="305"/>
                  </a:lnTo>
                  <a:lnTo>
                    <a:pt x="352" y="306"/>
                  </a:lnTo>
                  <a:lnTo>
                    <a:pt x="351" y="307"/>
                  </a:lnTo>
                  <a:lnTo>
                    <a:pt x="350" y="307"/>
                  </a:lnTo>
                  <a:lnTo>
                    <a:pt x="350" y="308"/>
                  </a:lnTo>
                  <a:lnTo>
                    <a:pt x="349" y="309"/>
                  </a:lnTo>
                  <a:lnTo>
                    <a:pt x="348" y="309"/>
                  </a:lnTo>
                  <a:lnTo>
                    <a:pt x="348" y="310"/>
                  </a:lnTo>
                  <a:lnTo>
                    <a:pt x="360" y="322"/>
                  </a:lnTo>
                  <a:lnTo>
                    <a:pt x="361" y="322"/>
                  </a:lnTo>
                  <a:lnTo>
                    <a:pt x="361" y="321"/>
                  </a:lnTo>
                  <a:lnTo>
                    <a:pt x="362" y="320"/>
                  </a:lnTo>
                  <a:lnTo>
                    <a:pt x="363" y="320"/>
                  </a:lnTo>
                  <a:lnTo>
                    <a:pt x="363" y="319"/>
                  </a:lnTo>
                  <a:lnTo>
                    <a:pt x="364" y="319"/>
                  </a:lnTo>
                  <a:lnTo>
                    <a:pt x="364" y="318"/>
                  </a:lnTo>
                  <a:lnTo>
                    <a:pt x="365" y="318"/>
                  </a:lnTo>
                  <a:lnTo>
                    <a:pt x="365" y="317"/>
                  </a:lnTo>
                  <a:lnTo>
                    <a:pt x="366" y="317"/>
                  </a:lnTo>
                  <a:lnTo>
                    <a:pt x="367" y="316"/>
                  </a:lnTo>
                  <a:lnTo>
                    <a:pt x="367" y="315"/>
                  </a:lnTo>
                  <a:lnTo>
                    <a:pt x="368" y="315"/>
                  </a:lnTo>
                  <a:lnTo>
                    <a:pt x="368" y="314"/>
                  </a:lnTo>
                  <a:lnTo>
                    <a:pt x="369" y="314"/>
                  </a:lnTo>
                  <a:lnTo>
                    <a:pt x="370" y="313"/>
                  </a:lnTo>
                  <a:lnTo>
                    <a:pt x="370" y="313"/>
                  </a:lnTo>
                  <a:lnTo>
                    <a:pt x="371" y="312"/>
                  </a:lnTo>
                  <a:lnTo>
                    <a:pt x="372" y="312"/>
                  </a:lnTo>
                  <a:lnTo>
                    <a:pt x="372" y="311"/>
                  </a:lnTo>
                  <a:lnTo>
                    <a:pt x="373" y="311"/>
                  </a:lnTo>
                  <a:lnTo>
                    <a:pt x="361" y="297"/>
                  </a:lnTo>
                  <a:close/>
                  <a:moveTo>
                    <a:pt x="325" y="339"/>
                  </a:moveTo>
                  <a:lnTo>
                    <a:pt x="325" y="339"/>
                  </a:lnTo>
                  <a:lnTo>
                    <a:pt x="325" y="340"/>
                  </a:lnTo>
                  <a:lnTo>
                    <a:pt x="324" y="341"/>
                  </a:lnTo>
                  <a:lnTo>
                    <a:pt x="324" y="341"/>
                  </a:lnTo>
                  <a:lnTo>
                    <a:pt x="323" y="342"/>
                  </a:lnTo>
                  <a:lnTo>
                    <a:pt x="323" y="343"/>
                  </a:lnTo>
                  <a:lnTo>
                    <a:pt x="323" y="344"/>
                  </a:lnTo>
                  <a:lnTo>
                    <a:pt x="322" y="345"/>
                  </a:lnTo>
                  <a:lnTo>
                    <a:pt x="322" y="345"/>
                  </a:lnTo>
                  <a:lnTo>
                    <a:pt x="321" y="346"/>
                  </a:lnTo>
                  <a:lnTo>
                    <a:pt x="321" y="347"/>
                  </a:lnTo>
                  <a:lnTo>
                    <a:pt x="320" y="348"/>
                  </a:lnTo>
                  <a:lnTo>
                    <a:pt x="320" y="349"/>
                  </a:lnTo>
                  <a:lnTo>
                    <a:pt x="320" y="350"/>
                  </a:lnTo>
                  <a:lnTo>
                    <a:pt x="319" y="350"/>
                  </a:lnTo>
                  <a:lnTo>
                    <a:pt x="319" y="351"/>
                  </a:lnTo>
                  <a:lnTo>
                    <a:pt x="318" y="352"/>
                  </a:lnTo>
                  <a:lnTo>
                    <a:pt x="318" y="353"/>
                  </a:lnTo>
                  <a:lnTo>
                    <a:pt x="318" y="354"/>
                  </a:lnTo>
                  <a:lnTo>
                    <a:pt x="317" y="355"/>
                  </a:lnTo>
                  <a:lnTo>
                    <a:pt x="317" y="356"/>
                  </a:lnTo>
                  <a:lnTo>
                    <a:pt x="317" y="356"/>
                  </a:lnTo>
                  <a:lnTo>
                    <a:pt x="333" y="363"/>
                  </a:lnTo>
                  <a:lnTo>
                    <a:pt x="333" y="363"/>
                  </a:lnTo>
                  <a:lnTo>
                    <a:pt x="333" y="362"/>
                  </a:lnTo>
                  <a:lnTo>
                    <a:pt x="334" y="361"/>
                  </a:lnTo>
                  <a:lnTo>
                    <a:pt x="334" y="360"/>
                  </a:lnTo>
                  <a:lnTo>
                    <a:pt x="334" y="360"/>
                  </a:lnTo>
                  <a:lnTo>
                    <a:pt x="335" y="359"/>
                  </a:lnTo>
                  <a:lnTo>
                    <a:pt x="335" y="358"/>
                  </a:lnTo>
                  <a:lnTo>
                    <a:pt x="335" y="357"/>
                  </a:lnTo>
                  <a:lnTo>
                    <a:pt x="336" y="357"/>
                  </a:lnTo>
                  <a:lnTo>
                    <a:pt x="336" y="356"/>
                  </a:lnTo>
                  <a:lnTo>
                    <a:pt x="336" y="355"/>
                  </a:lnTo>
                  <a:lnTo>
                    <a:pt x="337" y="354"/>
                  </a:lnTo>
                  <a:lnTo>
                    <a:pt x="337" y="354"/>
                  </a:lnTo>
                  <a:lnTo>
                    <a:pt x="338" y="353"/>
                  </a:lnTo>
                  <a:lnTo>
                    <a:pt x="338" y="352"/>
                  </a:lnTo>
                  <a:lnTo>
                    <a:pt x="338" y="351"/>
                  </a:lnTo>
                  <a:lnTo>
                    <a:pt x="339" y="351"/>
                  </a:lnTo>
                  <a:lnTo>
                    <a:pt x="339" y="350"/>
                  </a:lnTo>
                  <a:lnTo>
                    <a:pt x="340" y="349"/>
                  </a:lnTo>
                  <a:lnTo>
                    <a:pt x="340" y="349"/>
                  </a:lnTo>
                  <a:lnTo>
                    <a:pt x="340" y="348"/>
                  </a:lnTo>
                  <a:lnTo>
                    <a:pt x="325" y="339"/>
                  </a:lnTo>
                  <a:close/>
                  <a:moveTo>
                    <a:pt x="306" y="392"/>
                  </a:moveTo>
                  <a:lnTo>
                    <a:pt x="306" y="392"/>
                  </a:lnTo>
                  <a:lnTo>
                    <a:pt x="306" y="393"/>
                  </a:lnTo>
                  <a:lnTo>
                    <a:pt x="306" y="394"/>
                  </a:lnTo>
                  <a:lnTo>
                    <a:pt x="306" y="394"/>
                  </a:lnTo>
                  <a:lnTo>
                    <a:pt x="306" y="395"/>
                  </a:lnTo>
                  <a:lnTo>
                    <a:pt x="305" y="396"/>
                  </a:lnTo>
                  <a:lnTo>
                    <a:pt x="305" y="397"/>
                  </a:lnTo>
                  <a:lnTo>
                    <a:pt x="305" y="398"/>
                  </a:lnTo>
                  <a:lnTo>
                    <a:pt x="305" y="399"/>
                  </a:lnTo>
                  <a:lnTo>
                    <a:pt x="305" y="400"/>
                  </a:lnTo>
                  <a:lnTo>
                    <a:pt x="305" y="401"/>
                  </a:lnTo>
                  <a:lnTo>
                    <a:pt x="305" y="402"/>
                  </a:lnTo>
                  <a:lnTo>
                    <a:pt x="305" y="403"/>
                  </a:lnTo>
                  <a:lnTo>
                    <a:pt x="305" y="404"/>
                  </a:lnTo>
                  <a:lnTo>
                    <a:pt x="304" y="405"/>
                  </a:lnTo>
                  <a:lnTo>
                    <a:pt x="304" y="406"/>
                  </a:lnTo>
                  <a:lnTo>
                    <a:pt x="304" y="407"/>
                  </a:lnTo>
                  <a:lnTo>
                    <a:pt x="304" y="408"/>
                  </a:lnTo>
                  <a:lnTo>
                    <a:pt x="304" y="409"/>
                  </a:lnTo>
                  <a:lnTo>
                    <a:pt x="304" y="410"/>
                  </a:lnTo>
                  <a:lnTo>
                    <a:pt x="304" y="410"/>
                  </a:lnTo>
                  <a:lnTo>
                    <a:pt x="322" y="411"/>
                  </a:lnTo>
                  <a:lnTo>
                    <a:pt x="322" y="411"/>
                  </a:lnTo>
                  <a:lnTo>
                    <a:pt x="322" y="410"/>
                  </a:lnTo>
                  <a:lnTo>
                    <a:pt x="322" y="409"/>
                  </a:lnTo>
                  <a:lnTo>
                    <a:pt x="322" y="408"/>
                  </a:lnTo>
                  <a:lnTo>
                    <a:pt x="322" y="407"/>
                  </a:lnTo>
                  <a:lnTo>
                    <a:pt x="322" y="406"/>
                  </a:lnTo>
                  <a:lnTo>
                    <a:pt x="322" y="406"/>
                  </a:lnTo>
                  <a:lnTo>
                    <a:pt x="322" y="405"/>
                  </a:lnTo>
                  <a:lnTo>
                    <a:pt x="322" y="404"/>
                  </a:lnTo>
                  <a:lnTo>
                    <a:pt x="322" y="403"/>
                  </a:lnTo>
                  <a:lnTo>
                    <a:pt x="322" y="402"/>
                  </a:lnTo>
                  <a:lnTo>
                    <a:pt x="323" y="401"/>
                  </a:lnTo>
                  <a:lnTo>
                    <a:pt x="323" y="400"/>
                  </a:lnTo>
                  <a:lnTo>
                    <a:pt x="323" y="400"/>
                  </a:lnTo>
                  <a:lnTo>
                    <a:pt x="323" y="399"/>
                  </a:lnTo>
                  <a:lnTo>
                    <a:pt x="323" y="398"/>
                  </a:lnTo>
                  <a:lnTo>
                    <a:pt x="323" y="397"/>
                  </a:lnTo>
                  <a:lnTo>
                    <a:pt x="323" y="396"/>
                  </a:lnTo>
                  <a:lnTo>
                    <a:pt x="323" y="395"/>
                  </a:lnTo>
                  <a:lnTo>
                    <a:pt x="323" y="395"/>
                  </a:lnTo>
                  <a:lnTo>
                    <a:pt x="306" y="392"/>
                  </a:lnTo>
                  <a:close/>
                  <a:moveTo>
                    <a:pt x="307" y="447"/>
                  </a:moveTo>
                  <a:lnTo>
                    <a:pt x="307" y="447"/>
                  </a:lnTo>
                  <a:lnTo>
                    <a:pt x="307" y="448"/>
                  </a:lnTo>
                  <a:lnTo>
                    <a:pt x="307" y="449"/>
                  </a:lnTo>
                  <a:lnTo>
                    <a:pt x="308" y="450"/>
                  </a:lnTo>
                  <a:lnTo>
                    <a:pt x="308" y="450"/>
                  </a:lnTo>
                  <a:lnTo>
                    <a:pt x="308" y="451"/>
                  </a:lnTo>
                  <a:lnTo>
                    <a:pt x="308" y="452"/>
                  </a:lnTo>
                  <a:lnTo>
                    <a:pt x="308" y="453"/>
                  </a:lnTo>
                  <a:lnTo>
                    <a:pt x="309" y="454"/>
                  </a:lnTo>
                  <a:lnTo>
                    <a:pt x="309" y="455"/>
                  </a:lnTo>
                  <a:lnTo>
                    <a:pt x="309" y="456"/>
                  </a:lnTo>
                  <a:lnTo>
                    <a:pt x="309" y="457"/>
                  </a:lnTo>
                  <a:lnTo>
                    <a:pt x="310" y="458"/>
                  </a:lnTo>
                  <a:lnTo>
                    <a:pt x="310" y="459"/>
                  </a:lnTo>
                  <a:lnTo>
                    <a:pt x="310" y="460"/>
                  </a:lnTo>
                  <a:lnTo>
                    <a:pt x="310" y="461"/>
                  </a:lnTo>
                  <a:lnTo>
                    <a:pt x="311" y="461"/>
                  </a:lnTo>
                  <a:lnTo>
                    <a:pt x="311" y="462"/>
                  </a:lnTo>
                  <a:lnTo>
                    <a:pt x="311" y="463"/>
                  </a:lnTo>
                  <a:lnTo>
                    <a:pt x="312" y="464"/>
                  </a:lnTo>
                  <a:lnTo>
                    <a:pt x="312" y="465"/>
                  </a:lnTo>
                  <a:lnTo>
                    <a:pt x="312" y="465"/>
                  </a:lnTo>
                  <a:lnTo>
                    <a:pt x="329" y="460"/>
                  </a:lnTo>
                  <a:lnTo>
                    <a:pt x="328" y="459"/>
                  </a:lnTo>
                  <a:lnTo>
                    <a:pt x="328" y="459"/>
                  </a:lnTo>
                  <a:lnTo>
                    <a:pt x="328" y="458"/>
                  </a:lnTo>
                  <a:lnTo>
                    <a:pt x="328" y="457"/>
                  </a:lnTo>
                  <a:lnTo>
                    <a:pt x="328" y="456"/>
                  </a:lnTo>
                  <a:lnTo>
                    <a:pt x="327" y="456"/>
                  </a:lnTo>
                  <a:lnTo>
                    <a:pt x="327" y="455"/>
                  </a:lnTo>
                  <a:lnTo>
                    <a:pt x="327" y="454"/>
                  </a:lnTo>
                  <a:lnTo>
                    <a:pt x="327" y="453"/>
                  </a:lnTo>
                  <a:lnTo>
                    <a:pt x="326" y="452"/>
                  </a:lnTo>
                  <a:lnTo>
                    <a:pt x="326" y="452"/>
                  </a:lnTo>
                  <a:lnTo>
                    <a:pt x="326" y="451"/>
                  </a:lnTo>
                  <a:lnTo>
                    <a:pt x="326" y="450"/>
                  </a:lnTo>
                  <a:lnTo>
                    <a:pt x="325" y="449"/>
                  </a:lnTo>
                  <a:lnTo>
                    <a:pt x="325" y="448"/>
                  </a:lnTo>
                  <a:lnTo>
                    <a:pt x="325" y="447"/>
                  </a:lnTo>
                  <a:lnTo>
                    <a:pt x="325" y="447"/>
                  </a:lnTo>
                  <a:lnTo>
                    <a:pt x="325" y="446"/>
                  </a:lnTo>
                  <a:lnTo>
                    <a:pt x="325" y="445"/>
                  </a:lnTo>
                  <a:lnTo>
                    <a:pt x="324" y="444"/>
                  </a:lnTo>
                  <a:lnTo>
                    <a:pt x="324" y="444"/>
                  </a:lnTo>
                  <a:lnTo>
                    <a:pt x="307" y="447"/>
                  </a:lnTo>
                  <a:close/>
                  <a:moveTo>
                    <a:pt x="328" y="499"/>
                  </a:moveTo>
                  <a:lnTo>
                    <a:pt x="328" y="499"/>
                  </a:lnTo>
                  <a:lnTo>
                    <a:pt x="328" y="499"/>
                  </a:lnTo>
                  <a:lnTo>
                    <a:pt x="329" y="500"/>
                  </a:lnTo>
                  <a:lnTo>
                    <a:pt x="329" y="501"/>
                  </a:lnTo>
                  <a:lnTo>
                    <a:pt x="330" y="502"/>
                  </a:lnTo>
                  <a:lnTo>
                    <a:pt x="330" y="502"/>
                  </a:lnTo>
                  <a:lnTo>
                    <a:pt x="331" y="503"/>
                  </a:lnTo>
                  <a:lnTo>
                    <a:pt x="331" y="504"/>
                  </a:lnTo>
                  <a:lnTo>
                    <a:pt x="332" y="505"/>
                  </a:lnTo>
                  <a:lnTo>
                    <a:pt x="332" y="505"/>
                  </a:lnTo>
                  <a:lnTo>
                    <a:pt x="333" y="506"/>
                  </a:lnTo>
                  <a:lnTo>
                    <a:pt x="333" y="507"/>
                  </a:lnTo>
                  <a:lnTo>
                    <a:pt x="334" y="508"/>
                  </a:lnTo>
                  <a:lnTo>
                    <a:pt x="334" y="508"/>
                  </a:lnTo>
                  <a:lnTo>
                    <a:pt x="335" y="509"/>
                  </a:lnTo>
                  <a:lnTo>
                    <a:pt x="336" y="510"/>
                  </a:lnTo>
                  <a:lnTo>
                    <a:pt x="336" y="511"/>
                  </a:lnTo>
                  <a:lnTo>
                    <a:pt x="337" y="511"/>
                  </a:lnTo>
                  <a:lnTo>
                    <a:pt x="337" y="512"/>
                  </a:lnTo>
                  <a:lnTo>
                    <a:pt x="338" y="513"/>
                  </a:lnTo>
                  <a:lnTo>
                    <a:pt x="338" y="514"/>
                  </a:lnTo>
                  <a:lnTo>
                    <a:pt x="339" y="514"/>
                  </a:lnTo>
                  <a:lnTo>
                    <a:pt x="353" y="503"/>
                  </a:lnTo>
                  <a:lnTo>
                    <a:pt x="352" y="502"/>
                  </a:lnTo>
                  <a:lnTo>
                    <a:pt x="352" y="502"/>
                  </a:lnTo>
                  <a:lnTo>
                    <a:pt x="351" y="501"/>
                  </a:lnTo>
                  <a:lnTo>
                    <a:pt x="351" y="500"/>
                  </a:lnTo>
                  <a:lnTo>
                    <a:pt x="350" y="500"/>
                  </a:lnTo>
                  <a:lnTo>
                    <a:pt x="350" y="499"/>
                  </a:lnTo>
                  <a:lnTo>
                    <a:pt x="349" y="499"/>
                  </a:lnTo>
                  <a:lnTo>
                    <a:pt x="349" y="498"/>
                  </a:lnTo>
                  <a:lnTo>
                    <a:pt x="348" y="497"/>
                  </a:lnTo>
                  <a:lnTo>
                    <a:pt x="348" y="497"/>
                  </a:lnTo>
                  <a:lnTo>
                    <a:pt x="347" y="496"/>
                  </a:lnTo>
                  <a:lnTo>
                    <a:pt x="347" y="495"/>
                  </a:lnTo>
                  <a:lnTo>
                    <a:pt x="346" y="495"/>
                  </a:lnTo>
                  <a:lnTo>
                    <a:pt x="346" y="494"/>
                  </a:lnTo>
                  <a:lnTo>
                    <a:pt x="345" y="493"/>
                  </a:lnTo>
                  <a:lnTo>
                    <a:pt x="345" y="493"/>
                  </a:lnTo>
                  <a:lnTo>
                    <a:pt x="344" y="492"/>
                  </a:lnTo>
                  <a:lnTo>
                    <a:pt x="344" y="491"/>
                  </a:lnTo>
                  <a:lnTo>
                    <a:pt x="343" y="491"/>
                  </a:lnTo>
                  <a:lnTo>
                    <a:pt x="343" y="490"/>
                  </a:lnTo>
                  <a:lnTo>
                    <a:pt x="343" y="490"/>
                  </a:lnTo>
                  <a:lnTo>
                    <a:pt x="328" y="499"/>
                  </a:lnTo>
                  <a:close/>
                  <a:moveTo>
                    <a:pt x="366" y="540"/>
                  </a:moveTo>
                  <a:lnTo>
                    <a:pt x="366" y="540"/>
                  </a:lnTo>
                  <a:lnTo>
                    <a:pt x="366" y="540"/>
                  </a:lnTo>
                  <a:lnTo>
                    <a:pt x="367" y="541"/>
                  </a:lnTo>
                  <a:lnTo>
                    <a:pt x="368" y="541"/>
                  </a:lnTo>
                  <a:lnTo>
                    <a:pt x="369" y="542"/>
                  </a:lnTo>
                  <a:lnTo>
                    <a:pt x="369" y="542"/>
                  </a:lnTo>
                  <a:lnTo>
                    <a:pt x="370" y="543"/>
                  </a:lnTo>
                  <a:lnTo>
                    <a:pt x="371" y="543"/>
                  </a:lnTo>
                  <a:lnTo>
                    <a:pt x="372" y="544"/>
                  </a:lnTo>
                  <a:lnTo>
                    <a:pt x="372" y="544"/>
                  </a:lnTo>
                  <a:lnTo>
                    <a:pt x="373" y="545"/>
                  </a:lnTo>
                  <a:lnTo>
                    <a:pt x="374" y="545"/>
                  </a:lnTo>
                  <a:lnTo>
                    <a:pt x="375" y="546"/>
                  </a:lnTo>
                  <a:lnTo>
                    <a:pt x="375" y="546"/>
                  </a:lnTo>
                  <a:lnTo>
                    <a:pt x="376" y="547"/>
                  </a:lnTo>
                  <a:lnTo>
                    <a:pt x="377" y="547"/>
                  </a:lnTo>
                  <a:lnTo>
                    <a:pt x="378" y="548"/>
                  </a:lnTo>
                  <a:lnTo>
                    <a:pt x="379" y="548"/>
                  </a:lnTo>
                  <a:lnTo>
                    <a:pt x="379" y="549"/>
                  </a:lnTo>
                  <a:lnTo>
                    <a:pt x="380" y="549"/>
                  </a:lnTo>
                  <a:lnTo>
                    <a:pt x="381" y="550"/>
                  </a:lnTo>
                  <a:lnTo>
                    <a:pt x="382" y="550"/>
                  </a:lnTo>
                  <a:lnTo>
                    <a:pt x="390" y="535"/>
                  </a:lnTo>
                  <a:lnTo>
                    <a:pt x="390" y="534"/>
                  </a:lnTo>
                  <a:lnTo>
                    <a:pt x="389" y="534"/>
                  </a:lnTo>
                  <a:lnTo>
                    <a:pt x="388" y="534"/>
                  </a:lnTo>
                  <a:lnTo>
                    <a:pt x="388" y="533"/>
                  </a:lnTo>
                  <a:lnTo>
                    <a:pt x="387" y="533"/>
                  </a:lnTo>
                  <a:lnTo>
                    <a:pt x="386" y="532"/>
                  </a:lnTo>
                  <a:lnTo>
                    <a:pt x="385" y="532"/>
                  </a:lnTo>
                  <a:lnTo>
                    <a:pt x="385" y="531"/>
                  </a:lnTo>
                  <a:lnTo>
                    <a:pt x="384" y="531"/>
                  </a:lnTo>
                  <a:lnTo>
                    <a:pt x="383" y="531"/>
                  </a:lnTo>
                  <a:lnTo>
                    <a:pt x="383" y="530"/>
                  </a:lnTo>
                  <a:lnTo>
                    <a:pt x="382" y="530"/>
                  </a:lnTo>
                  <a:lnTo>
                    <a:pt x="381" y="529"/>
                  </a:lnTo>
                  <a:lnTo>
                    <a:pt x="381" y="529"/>
                  </a:lnTo>
                  <a:lnTo>
                    <a:pt x="380" y="528"/>
                  </a:lnTo>
                  <a:lnTo>
                    <a:pt x="379" y="528"/>
                  </a:lnTo>
                  <a:lnTo>
                    <a:pt x="379" y="527"/>
                  </a:lnTo>
                  <a:lnTo>
                    <a:pt x="378" y="527"/>
                  </a:lnTo>
                  <a:lnTo>
                    <a:pt x="377" y="526"/>
                  </a:lnTo>
                  <a:lnTo>
                    <a:pt x="377" y="526"/>
                  </a:lnTo>
                  <a:lnTo>
                    <a:pt x="376" y="526"/>
                  </a:lnTo>
                  <a:lnTo>
                    <a:pt x="366" y="540"/>
                  </a:lnTo>
                  <a:close/>
                  <a:moveTo>
                    <a:pt x="416" y="564"/>
                  </a:moveTo>
                  <a:lnTo>
                    <a:pt x="416" y="564"/>
                  </a:lnTo>
                  <a:lnTo>
                    <a:pt x="416" y="564"/>
                  </a:lnTo>
                  <a:lnTo>
                    <a:pt x="417" y="565"/>
                  </a:lnTo>
                  <a:lnTo>
                    <a:pt x="418" y="565"/>
                  </a:lnTo>
                  <a:lnTo>
                    <a:pt x="419" y="565"/>
                  </a:lnTo>
                  <a:lnTo>
                    <a:pt x="420" y="565"/>
                  </a:lnTo>
                  <a:lnTo>
                    <a:pt x="421" y="566"/>
                  </a:lnTo>
                  <a:lnTo>
                    <a:pt x="422" y="566"/>
                  </a:lnTo>
                  <a:lnTo>
                    <a:pt x="423" y="566"/>
                  </a:lnTo>
                  <a:lnTo>
                    <a:pt x="424" y="566"/>
                  </a:lnTo>
                  <a:lnTo>
                    <a:pt x="424" y="566"/>
                  </a:lnTo>
                  <a:lnTo>
                    <a:pt x="425" y="567"/>
                  </a:lnTo>
                  <a:lnTo>
                    <a:pt x="426" y="567"/>
                  </a:lnTo>
                  <a:lnTo>
                    <a:pt x="427" y="567"/>
                  </a:lnTo>
                  <a:lnTo>
                    <a:pt x="428" y="567"/>
                  </a:lnTo>
                  <a:lnTo>
                    <a:pt x="429" y="567"/>
                  </a:lnTo>
                  <a:lnTo>
                    <a:pt x="430" y="568"/>
                  </a:lnTo>
                  <a:lnTo>
                    <a:pt x="431" y="568"/>
                  </a:lnTo>
                  <a:lnTo>
                    <a:pt x="432" y="568"/>
                  </a:lnTo>
                  <a:lnTo>
                    <a:pt x="433" y="568"/>
                  </a:lnTo>
                  <a:lnTo>
                    <a:pt x="434" y="568"/>
                  </a:lnTo>
                  <a:lnTo>
                    <a:pt x="434" y="568"/>
                  </a:lnTo>
                  <a:lnTo>
                    <a:pt x="437" y="551"/>
                  </a:lnTo>
                  <a:lnTo>
                    <a:pt x="437" y="551"/>
                  </a:lnTo>
                  <a:lnTo>
                    <a:pt x="436" y="551"/>
                  </a:lnTo>
                  <a:lnTo>
                    <a:pt x="435" y="551"/>
                  </a:lnTo>
                  <a:lnTo>
                    <a:pt x="434" y="550"/>
                  </a:lnTo>
                  <a:lnTo>
                    <a:pt x="433" y="550"/>
                  </a:lnTo>
                  <a:lnTo>
                    <a:pt x="432" y="550"/>
                  </a:lnTo>
                  <a:lnTo>
                    <a:pt x="431" y="550"/>
                  </a:lnTo>
                  <a:lnTo>
                    <a:pt x="431" y="550"/>
                  </a:lnTo>
                  <a:lnTo>
                    <a:pt x="430" y="550"/>
                  </a:lnTo>
                  <a:lnTo>
                    <a:pt x="429" y="549"/>
                  </a:lnTo>
                  <a:lnTo>
                    <a:pt x="428" y="549"/>
                  </a:lnTo>
                  <a:lnTo>
                    <a:pt x="427" y="549"/>
                  </a:lnTo>
                  <a:lnTo>
                    <a:pt x="427" y="549"/>
                  </a:lnTo>
                  <a:lnTo>
                    <a:pt x="426" y="549"/>
                  </a:lnTo>
                  <a:lnTo>
                    <a:pt x="425" y="548"/>
                  </a:lnTo>
                  <a:lnTo>
                    <a:pt x="424" y="548"/>
                  </a:lnTo>
                  <a:lnTo>
                    <a:pt x="423" y="548"/>
                  </a:lnTo>
                  <a:lnTo>
                    <a:pt x="422" y="548"/>
                  </a:lnTo>
                  <a:lnTo>
                    <a:pt x="422" y="548"/>
                  </a:lnTo>
                  <a:lnTo>
                    <a:pt x="421" y="547"/>
                  </a:lnTo>
                  <a:lnTo>
                    <a:pt x="421" y="547"/>
                  </a:lnTo>
                  <a:lnTo>
                    <a:pt x="416" y="564"/>
                  </a:lnTo>
                  <a:close/>
                  <a:moveTo>
                    <a:pt x="471" y="569"/>
                  </a:moveTo>
                  <a:lnTo>
                    <a:pt x="471" y="569"/>
                  </a:lnTo>
                  <a:lnTo>
                    <a:pt x="472" y="569"/>
                  </a:lnTo>
                  <a:lnTo>
                    <a:pt x="473" y="569"/>
                  </a:lnTo>
                  <a:lnTo>
                    <a:pt x="474" y="569"/>
                  </a:lnTo>
                  <a:lnTo>
                    <a:pt x="475" y="569"/>
                  </a:lnTo>
                  <a:lnTo>
                    <a:pt x="476" y="569"/>
                  </a:lnTo>
                  <a:lnTo>
                    <a:pt x="477" y="569"/>
                  </a:lnTo>
                  <a:lnTo>
                    <a:pt x="478" y="569"/>
                  </a:lnTo>
                  <a:lnTo>
                    <a:pt x="479" y="568"/>
                  </a:lnTo>
                  <a:lnTo>
                    <a:pt x="480" y="568"/>
                  </a:lnTo>
                  <a:lnTo>
                    <a:pt x="480" y="568"/>
                  </a:lnTo>
                  <a:lnTo>
                    <a:pt x="481" y="568"/>
                  </a:lnTo>
                  <a:lnTo>
                    <a:pt x="482" y="568"/>
                  </a:lnTo>
                  <a:lnTo>
                    <a:pt x="483" y="568"/>
                  </a:lnTo>
                  <a:lnTo>
                    <a:pt x="484" y="568"/>
                  </a:lnTo>
                  <a:lnTo>
                    <a:pt x="485" y="567"/>
                  </a:lnTo>
                  <a:lnTo>
                    <a:pt x="486" y="567"/>
                  </a:lnTo>
                  <a:lnTo>
                    <a:pt x="487" y="567"/>
                  </a:lnTo>
                  <a:lnTo>
                    <a:pt x="488" y="567"/>
                  </a:lnTo>
                  <a:lnTo>
                    <a:pt x="489" y="567"/>
                  </a:lnTo>
                  <a:lnTo>
                    <a:pt x="490" y="566"/>
                  </a:lnTo>
                  <a:lnTo>
                    <a:pt x="490" y="566"/>
                  </a:lnTo>
                  <a:lnTo>
                    <a:pt x="486" y="549"/>
                  </a:lnTo>
                  <a:lnTo>
                    <a:pt x="486" y="549"/>
                  </a:lnTo>
                  <a:lnTo>
                    <a:pt x="485" y="549"/>
                  </a:lnTo>
                  <a:lnTo>
                    <a:pt x="485" y="550"/>
                  </a:lnTo>
                  <a:lnTo>
                    <a:pt x="484" y="550"/>
                  </a:lnTo>
                  <a:lnTo>
                    <a:pt x="483" y="550"/>
                  </a:lnTo>
                  <a:lnTo>
                    <a:pt x="482" y="550"/>
                  </a:lnTo>
                  <a:lnTo>
                    <a:pt x="481" y="550"/>
                  </a:lnTo>
                  <a:lnTo>
                    <a:pt x="480" y="550"/>
                  </a:lnTo>
                  <a:lnTo>
                    <a:pt x="479" y="551"/>
                  </a:lnTo>
                  <a:lnTo>
                    <a:pt x="479" y="551"/>
                  </a:lnTo>
                  <a:lnTo>
                    <a:pt x="478" y="551"/>
                  </a:lnTo>
                  <a:lnTo>
                    <a:pt x="477" y="551"/>
                  </a:lnTo>
                  <a:lnTo>
                    <a:pt x="476" y="551"/>
                  </a:lnTo>
                  <a:lnTo>
                    <a:pt x="475" y="551"/>
                  </a:lnTo>
                  <a:lnTo>
                    <a:pt x="474" y="551"/>
                  </a:lnTo>
                  <a:lnTo>
                    <a:pt x="474" y="551"/>
                  </a:lnTo>
                  <a:lnTo>
                    <a:pt x="473" y="551"/>
                  </a:lnTo>
                  <a:lnTo>
                    <a:pt x="472" y="552"/>
                  </a:lnTo>
                  <a:lnTo>
                    <a:pt x="471" y="552"/>
                  </a:lnTo>
                  <a:lnTo>
                    <a:pt x="470" y="552"/>
                  </a:lnTo>
                  <a:lnTo>
                    <a:pt x="470" y="552"/>
                  </a:lnTo>
                  <a:lnTo>
                    <a:pt x="471" y="569"/>
                  </a:lnTo>
                  <a:close/>
                  <a:moveTo>
                    <a:pt x="525" y="554"/>
                  </a:moveTo>
                  <a:lnTo>
                    <a:pt x="525" y="554"/>
                  </a:lnTo>
                  <a:lnTo>
                    <a:pt x="525" y="554"/>
                  </a:lnTo>
                  <a:lnTo>
                    <a:pt x="526" y="554"/>
                  </a:lnTo>
                  <a:lnTo>
                    <a:pt x="527" y="553"/>
                  </a:lnTo>
                  <a:lnTo>
                    <a:pt x="528" y="553"/>
                  </a:lnTo>
                  <a:lnTo>
                    <a:pt x="529" y="552"/>
                  </a:lnTo>
                  <a:lnTo>
                    <a:pt x="529" y="552"/>
                  </a:lnTo>
                  <a:lnTo>
                    <a:pt x="530" y="551"/>
                  </a:lnTo>
                  <a:lnTo>
                    <a:pt x="531" y="551"/>
                  </a:lnTo>
                  <a:lnTo>
                    <a:pt x="532" y="551"/>
                  </a:lnTo>
                  <a:lnTo>
                    <a:pt x="533" y="550"/>
                  </a:lnTo>
                  <a:lnTo>
                    <a:pt x="533" y="550"/>
                  </a:lnTo>
                  <a:lnTo>
                    <a:pt x="534" y="549"/>
                  </a:lnTo>
                  <a:lnTo>
                    <a:pt x="535" y="549"/>
                  </a:lnTo>
                  <a:lnTo>
                    <a:pt x="536" y="548"/>
                  </a:lnTo>
                  <a:lnTo>
                    <a:pt x="537" y="548"/>
                  </a:lnTo>
                  <a:lnTo>
                    <a:pt x="537" y="547"/>
                  </a:lnTo>
                  <a:lnTo>
                    <a:pt x="538" y="547"/>
                  </a:lnTo>
                  <a:lnTo>
                    <a:pt x="539" y="546"/>
                  </a:lnTo>
                  <a:lnTo>
                    <a:pt x="540" y="546"/>
                  </a:lnTo>
                  <a:lnTo>
                    <a:pt x="540" y="545"/>
                  </a:lnTo>
                  <a:lnTo>
                    <a:pt x="541" y="545"/>
                  </a:lnTo>
                  <a:lnTo>
                    <a:pt x="532" y="530"/>
                  </a:lnTo>
                  <a:lnTo>
                    <a:pt x="531" y="531"/>
                  </a:lnTo>
                  <a:lnTo>
                    <a:pt x="530" y="531"/>
                  </a:lnTo>
                  <a:lnTo>
                    <a:pt x="530" y="531"/>
                  </a:lnTo>
                  <a:lnTo>
                    <a:pt x="529" y="532"/>
                  </a:lnTo>
                  <a:lnTo>
                    <a:pt x="528" y="532"/>
                  </a:lnTo>
                  <a:lnTo>
                    <a:pt x="527" y="533"/>
                  </a:lnTo>
                  <a:lnTo>
                    <a:pt x="527" y="533"/>
                  </a:lnTo>
                  <a:lnTo>
                    <a:pt x="526" y="534"/>
                  </a:lnTo>
                  <a:lnTo>
                    <a:pt x="525" y="534"/>
                  </a:lnTo>
                  <a:lnTo>
                    <a:pt x="525" y="534"/>
                  </a:lnTo>
                  <a:lnTo>
                    <a:pt x="524" y="535"/>
                  </a:lnTo>
                  <a:lnTo>
                    <a:pt x="523" y="535"/>
                  </a:lnTo>
                  <a:lnTo>
                    <a:pt x="522" y="536"/>
                  </a:lnTo>
                  <a:lnTo>
                    <a:pt x="522" y="536"/>
                  </a:lnTo>
                  <a:lnTo>
                    <a:pt x="521" y="536"/>
                  </a:lnTo>
                  <a:lnTo>
                    <a:pt x="520" y="537"/>
                  </a:lnTo>
                  <a:lnTo>
                    <a:pt x="520" y="537"/>
                  </a:lnTo>
                  <a:lnTo>
                    <a:pt x="519" y="538"/>
                  </a:lnTo>
                  <a:lnTo>
                    <a:pt x="518" y="538"/>
                  </a:lnTo>
                  <a:lnTo>
                    <a:pt x="517" y="538"/>
                  </a:lnTo>
                  <a:lnTo>
                    <a:pt x="517" y="538"/>
                  </a:lnTo>
                  <a:lnTo>
                    <a:pt x="525" y="554"/>
                  </a:lnTo>
                  <a:close/>
                  <a:moveTo>
                    <a:pt x="570" y="521"/>
                  </a:moveTo>
                  <a:lnTo>
                    <a:pt x="570" y="521"/>
                  </a:lnTo>
                  <a:lnTo>
                    <a:pt x="570" y="520"/>
                  </a:lnTo>
                  <a:lnTo>
                    <a:pt x="570" y="520"/>
                  </a:lnTo>
                  <a:lnTo>
                    <a:pt x="571" y="519"/>
                  </a:lnTo>
                  <a:lnTo>
                    <a:pt x="572" y="518"/>
                  </a:lnTo>
                  <a:lnTo>
                    <a:pt x="572" y="518"/>
                  </a:lnTo>
                  <a:lnTo>
                    <a:pt x="573" y="517"/>
                  </a:lnTo>
                  <a:lnTo>
                    <a:pt x="574" y="516"/>
                  </a:lnTo>
                  <a:lnTo>
                    <a:pt x="574" y="516"/>
                  </a:lnTo>
                  <a:lnTo>
                    <a:pt x="575" y="515"/>
                  </a:lnTo>
                  <a:lnTo>
                    <a:pt x="575" y="514"/>
                  </a:lnTo>
                  <a:lnTo>
                    <a:pt x="576" y="514"/>
                  </a:lnTo>
                  <a:lnTo>
                    <a:pt x="576" y="513"/>
                  </a:lnTo>
                  <a:lnTo>
                    <a:pt x="577" y="512"/>
                  </a:lnTo>
                  <a:lnTo>
                    <a:pt x="578" y="511"/>
                  </a:lnTo>
                  <a:lnTo>
                    <a:pt x="578" y="511"/>
                  </a:lnTo>
                  <a:lnTo>
                    <a:pt x="579" y="510"/>
                  </a:lnTo>
                  <a:lnTo>
                    <a:pt x="579" y="509"/>
                  </a:lnTo>
                  <a:lnTo>
                    <a:pt x="580" y="508"/>
                  </a:lnTo>
                  <a:lnTo>
                    <a:pt x="580" y="508"/>
                  </a:lnTo>
                  <a:lnTo>
                    <a:pt x="581" y="507"/>
                  </a:lnTo>
                  <a:lnTo>
                    <a:pt x="581" y="506"/>
                  </a:lnTo>
                  <a:lnTo>
                    <a:pt x="567" y="496"/>
                  </a:lnTo>
                  <a:lnTo>
                    <a:pt x="567" y="497"/>
                  </a:lnTo>
                  <a:lnTo>
                    <a:pt x="566" y="497"/>
                  </a:lnTo>
                  <a:lnTo>
                    <a:pt x="566" y="498"/>
                  </a:lnTo>
                  <a:lnTo>
                    <a:pt x="565" y="499"/>
                  </a:lnTo>
                  <a:lnTo>
                    <a:pt x="565" y="499"/>
                  </a:lnTo>
                  <a:lnTo>
                    <a:pt x="564" y="500"/>
                  </a:lnTo>
                  <a:lnTo>
                    <a:pt x="564" y="500"/>
                  </a:lnTo>
                  <a:lnTo>
                    <a:pt x="563" y="501"/>
                  </a:lnTo>
                  <a:lnTo>
                    <a:pt x="563" y="502"/>
                  </a:lnTo>
                  <a:lnTo>
                    <a:pt x="562" y="502"/>
                  </a:lnTo>
                  <a:lnTo>
                    <a:pt x="562" y="503"/>
                  </a:lnTo>
                  <a:lnTo>
                    <a:pt x="561" y="504"/>
                  </a:lnTo>
                  <a:lnTo>
                    <a:pt x="561" y="504"/>
                  </a:lnTo>
                  <a:lnTo>
                    <a:pt x="560" y="505"/>
                  </a:lnTo>
                  <a:lnTo>
                    <a:pt x="560" y="505"/>
                  </a:lnTo>
                  <a:lnTo>
                    <a:pt x="559" y="506"/>
                  </a:lnTo>
                  <a:lnTo>
                    <a:pt x="559" y="507"/>
                  </a:lnTo>
                  <a:lnTo>
                    <a:pt x="558" y="507"/>
                  </a:lnTo>
                  <a:lnTo>
                    <a:pt x="557" y="508"/>
                  </a:lnTo>
                  <a:lnTo>
                    <a:pt x="557" y="509"/>
                  </a:lnTo>
                  <a:lnTo>
                    <a:pt x="557" y="509"/>
                  </a:lnTo>
                  <a:lnTo>
                    <a:pt x="570" y="521"/>
                  </a:lnTo>
                  <a:close/>
                  <a:moveTo>
                    <a:pt x="599" y="474"/>
                  </a:moveTo>
                  <a:lnTo>
                    <a:pt x="599" y="474"/>
                  </a:lnTo>
                  <a:lnTo>
                    <a:pt x="600" y="473"/>
                  </a:lnTo>
                  <a:lnTo>
                    <a:pt x="600" y="472"/>
                  </a:lnTo>
                  <a:lnTo>
                    <a:pt x="600" y="471"/>
                  </a:lnTo>
                  <a:lnTo>
                    <a:pt x="601" y="470"/>
                  </a:lnTo>
                  <a:lnTo>
                    <a:pt x="601" y="469"/>
                  </a:lnTo>
                  <a:lnTo>
                    <a:pt x="601" y="469"/>
                  </a:lnTo>
                  <a:lnTo>
                    <a:pt x="602" y="468"/>
                  </a:lnTo>
                  <a:lnTo>
                    <a:pt x="602" y="467"/>
                  </a:lnTo>
                  <a:lnTo>
                    <a:pt x="602" y="466"/>
                  </a:lnTo>
                  <a:lnTo>
                    <a:pt x="603" y="465"/>
                  </a:lnTo>
                  <a:lnTo>
                    <a:pt x="603" y="464"/>
                  </a:lnTo>
                  <a:lnTo>
                    <a:pt x="603" y="463"/>
                  </a:lnTo>
                  <a:lnTo>
                    <a:pt x="603" y="462"/>
                  </a:lnTo>
                  <a:lnTo>
                    <a:pt x="604" y="461"/>
                  </a:lnTo>
                  <a:lnTo>
                    <a:pt x="604" y="461"/>
                  </a:lnTo>
                  <a:lnTo>
                    <a:pt x="604" y="460"/>
                  </a:lnTo>
                  <a:lnTo>
                    <a:pt x="604" y="459"/>
                  </a:lnTo>
                  <a:lnTo>
                    <a:pt x="605" y="458"/>
                  </a:lnTo>
                  <a:lnTo>
                    <a:pt x="605" y="457"/>
                  </a:lnTo>
                  <a:lnTo>
                    <a:pt x="605" y="456"/>
                  </a:lnTo>
                  <a:lnTo>
                    <a:pt x="605" y="456"/>
                  </a:lnTo>
                  <a:lnTo>
                    <a:pt x="588" y="451"/>
                  </a:lnTo>
                  <a:lnTo>
                    <a:pt x="588" y="452"/>
                  </a:lnTo>
                  <a:lnTo>
                    <a:pt x="588" y="452"/>
                  </a:lnTo>
                  <a:lnTo>
                    <a:pt x="588" y="453"/>
                  </a:lnTo>
                  <a:lnTo>
                    <a:pt x="588" y="454"/>
                  </a:lnTo>
                  <a:lnTo>
                    <a:pt x="587" y="455"/>
                  </a:lnTo>
                  <a:lnTo>
                    <a:pt x="587" y="456"/>
                  </a:lnTo>
                  <a:lnTo>
                    <a:pt x="587" y="456"/>
                  </a:lnTo>
                  <a:lnTo>
                    <a:pt x="587" y="457"/>
                  </a:lnTo>
                  <a:lnTo>
                    <a:pt x="586" y="458"/>
                  </a:lnTo>
                  <a:lnTo>
                    <a:pt x="586" y="459"/>
                  </a:lnTo>
                  <a:lnTo>
                    <a:pt x="586" y="459"/>
                  </a:lnTo>
                  <a:lnTo>
                    <a:pt x="586" y="460"/>
                  </a:lnTo>
                  <a:lnTo>
                    <a:pt x="585" y="461"/>
                  </a:lnTo>
                  <a:lnTo>
                    <a:pt x="585" y="462"/>
                  </a:lnTo>
                  <a:lnTo>
                    <a:pt x="585" y="463"/>
                  </a:lnTo>
                  <a:lnTo>
                    <a:pt x="584" y="463"/>
                  </a:lnTo>
                  <a:lnTo>
                    <a:pt x="584" y="464"/>
                  </a:lnTo>
                  <a:lnTo>
                    <a:pt x="584" y="465"/>
                  </a:lnTo>
                  <a:lnTo>
                    <a:pt x="584" y="466"/>
                  </a:lnTo>
                  <a:lnTo>
                    <a:pt x="583" y="467"/>
                  </a:lnTo>
                  <a:lnTo>
                    <a:pt x="583" y="467"/>
                  </a:lnTo>
                  <a:lnTo>
                    <a:pt x="599" y="474"/>
                  </a:lnTo>
                  <a:close/>
                  <a:moveTo>
                    <a:pt x="610" y="419"/>
                  </a:moveTo>
                  <a:lnTo>
                    <a:pt x="610" y="419"/>
                  </a:lnTo>
                  <a:lnTo>
                    <a:pt x="610" y="419"/>
                  </a:lnTo>
                  <a:lnTo>
                    <a:pt x="610" y="418"/>
                  </a:lnTo>
                  <a:lnTo>
                    <a:pt x="610" y="417"/>
                  </a:lnTo>
                  <a:lnTo>
                    <a:pt x="610" y="416"/>
                  </a:lnTo>
                  <a:lnTo>
                    <a:pt x="610" y="415"/>
                  </a:lnTo>
                  <a:lnTo>
                    <a:pt x="610" y="414"/>
                  </a:lnTo>
                  <a:lnTo>
                    <a:pt x="610" y="413"/>
                  </a:lnTo>
                  <a:lnTo>
                    <a:pt x="610" y="412"/>
                  </a:lnTo>
                  <a:lnTo>
                    <a:pt x="610" y="411"/>
                  </a:lnTo>
                  <a:lnTo>
                    <a:pt x="610" y="410"/>
                  </a:lnTo>
                  <a:lnTo>
                    <a:pt x="610" y="409"/>
                  </a:lnTo>
                  <a:lnTo>
                    <a:pt x="610" y="408"/>
                  </a:lnTo>
                  <a:lnTo>
                    <a:pt x="610" y="407"/>
                  </a:lnTo>
                  <a:lnTo>
                    <a:pt x="610" y="406"/>
                  </a:lnTo>
                  <a:lnTo>
                    <a:pt x="610" y="405"/>
                  </a:lnTo>
                  <a:lnTo>
                    <a:pt x="610" y="404"/>
                  </a:lnTo>
                  <a:lnTo>
                    <a:pt x="610" y="403"/>
                  </a:lnTo>
                  <a:lnTo>
                    <a:pt x="610" y="402"/>
                  </a:lnTo>
                  <a:lnTo>
                    <a:pt x="609" y="401"/>
                  </a:lnTo>
                  <a:lnTo>
                    <a:pt x="609" y="400"/>
                  </a:lnTo>
                  <a:lnTo>
                    <a:pt x="592" y="402"/>
                  </a:lnTo>
                  <a:lnTo>
                    <a:pt x="592" y="403"/>
                  </a:lnTo>
                  <a:lnTo>
                    <a:pt x="592" y="404"/>
                  </a:lnTo>
                  <a:lnTo>
                    <a:pt x="592" y="405"/>
                  </a:lnTo>
                  <a:lnTo>
                    <a:pt x="592" y="406"/>
                  </a:lnTo>
                  <a:lnTo>
                    <a:pt x="592" y="406"/>
                  </a:lnTo>
                  <a:lnTo>
                    <a:pt x="592" y="407"/>
                  </a:lnTo>
                  <a:lnTo>
                    <a:pt x="592" y="408"/>
                  </a:lnTo>
                  <a:lnTo>
                    <a:pt x="592" y="409"/>
                  </a:lnTo>
                  <a:lnTo>
                    <a:pt x="592" y="410"/>
                  </a:lnTo>
                  <a:lnTo>
                    <a:pt x="593" y="411"/>
                  </a:lnTo>
                  <a:lnTo>
                    <a:pt x="593" y="412"/>
                  </a:lnTo>
                  <a:lnTo>
                    <a:pt x="593" y="412"/>
                  </a:lnTo>
                  <a:lnTo>
                    <a:pt x="593" y="413"/>
                  </a:lnTo>
                  <a:lnTo>
                    <a:pt x="593" y="414"/>
                  </a:lnTo>
                  <a:lnTo>
                    <a:pt x="593" y="415"/>
                  </a:lnTo>
                  <a:lnTo>
                    <a:pt x="593" y="416"/>
                  </a:lnTo>
                  <a:lnTo>
                    <a:pt x="593" y="417"/>
                  </a:lnTo>
                  <a:lnTo>
                    <a:pt x="593" y="418"/>
                  </a:lnTo>
                  <a:lnTo>
                    <a:pt x="593" y="419"/>
                  </a:lnTo>
                  <a:lnTo>
                    <a:pt x="593" y="419"/>
                  </a:lnTo>
                  <a:lnTo>
                    <a:pt x="610" y="419"/>
                  </a:lnTo>
                  <a:close/>
                  <a:moveTo>
                    <a:pt x="601" y="364"/>
                  </a:moveTo>
                  <a:lnTo>
                    <a:pt x="601" y="364"/>
                  </a:lnTo>
                  <a:lnTo>
                    <a:pt x="601" y="363"/>
                  </a:lnTo>
                  <a:lnTo>
                    <a:pt x="600" y="362"/>
                  </a:lnTo>
                  <a:lnTo>
                    <a:pt x="600" y="362"/>
                  </a:lnTo>
                  <a:lnTo>
                    <a:pt x="600" y="361"/>
                  </a:lnTo>
                  <a:lnTo>
                    <a:pt x="599" y="360"/>
                  </a:lnTo>
                  <a:lnTo>
                    <a:pt x="599" y="359"/>
                  </a:lnTo>
                  <a:lnTo>
                    <a:pt x="599" y="358"/>
                  </a:lnTo>
                  <a:lnTo>
                    <a:pt x="598" y="357"/>
                  </a:lnTo>
                  <a:lnTo>
                    <a:pt x="598" y="356"/>
                  </a:lnTo>
                  <a:lnTo>
                    <a:pt x="598" y="356"/>
                  </a:lnTo>
                  <a:lnTo>
                    <a:pt x="597" y="355"/>
                  </a:lnTo>
                  <a:lnTo>
                    <a:pt x="597" y="354"/>
                  </a:lnTo>
                  <a:lnTo>
                    <a:pt x="596" y="353"/>
                  </a:lnTo>
                  <a:lnTo>
                    <a:pt x="596" y="352"/>
                  </a:lnTo>
                  <a:lnTo>
                    <a:pt x="596" y="351"/>
                  </a:lnTo>
                  <a:lnTo>
                    <a:pt x="595" y="350"/>
                  </a:lnTo>
                  <a:lnTo>
                    <a:pt x="595" y="350"/>
                  </a:lnTo>
                  <a:lnTo>
                    <a:pt x="594" y="349"/>
                  </a:lnTo>
                  <a:lnTo>
                    <a:pt x="594" y="348"/>
                  </a:lnTo>
                  <a:lnTo>
                    <a:pt x="594" y="347"/>
                  </a:lnTo>
                  <a:lnTo>
                    <a:pt x="593" y="347"/>
                  </a:lnTo>
                  <a:lnTo>
                    <a:pt x="578" y="355"/>
                  </a:lnTo>
                  <a:lnTo>
                    <a:pt x="578" y="355"/>
                  </a:lnTo>
                  <a:lnTo>
                    <a:pt x="578" y="356"/>
                  </a:lnTo>
                  <a:lnTo>
                    <a:pt x="579" y="357"/>
                  </a:lnTo>
                  <a:lnTo>
                    <a:pt x="579" y="357"/>
                  </a:lnTo>
                  <a:lnTo>
                    <a:pt x="579" y="358"/>
                  </a:lnTo>
                  <a:lnTo>
                    <a:pt x="580" y="359"/>
                  </a:lnTo>
                  <a:lnTo>
                    <a:pt x="580" y="360"/>
                  </a:lnTo>
                  <a:lnTo>
                    <a:pt x="580" y="360"/>
                  </a:lnTo>
                  <a:lnTo>
                    <a:pt x="581" y="361"/>
                  </a:lnTo>
                  <a:lnTo>
                    <a:pt x="581" y="362"/>
                  </a:lnTo>
                  <a:lnTo>
                    <a:pt x="581" y="363"/>
                  </a:lnTo>
                  <a:lnTo>
                    <a:pt x="582" y="363"/>
                  </a:lnTo>
                  <a:lnTo>
                    <a:pt x="582" y="364"/>
                  </a:lnTo>
                  <a:lnTo>
                    <a:pt x="582" y="365"/>
                  </a:lnTo>
                  <a:lnTo>
                    <a:pt x="583" y="366"/>
                  </a:lnTo>
                  <a:lnTo>
                    <a:pt x="583" y="366"/>
                  </a:lnTo>
                  <a:lnTo>
                    <a:pt x="583" y="367"/>
                  </a:lnTo>
                  <a:lnTo>
                    <a:pt x="584" y="368"/>
                  </a:lnTo>
                  <a:lnTo>
                    <a:pt x="584" y="369"/>
                  </a:lnTo>
                  <a:lnTo>
                    <a:pt x="584" y="369"/>
                  </a:lnTo>
                  <a:lnTo>
                    <a:pt x="584" y="370"/>
                  </a:lnTo>
                  <a:lnTo>
                    <a:pt x="601" y="364"/>
                  </a:lnTo>
                  <a:close/>
                  <a:moveTo>
                    <a:pt x="573" y="316"/>
                  </a:moveTo>
                  <a:lnTo>
                    <a:pt x="573" y="316"/>
                  </a:lnTo>
                  <a:lnTo>
                    <a:pt x="572" y="316"/>
                  </a:lnTo>
                  <a:lnTo>
                    <a:pt x="572" y="315"/>
                  </a:lnTo>
                  <a:lnTo>
                    <a:pt x="571" y="315"/>
                  </a:lnTo>
                  <a:lnTo>
                    <a:pt x="570" y="314"/>
                  </a:lnTo>
                  <a:lnTo>
                    <a:pt x="570" y="313"/>
                  </a:lnTo>
                  <a:lnTo>
                    <a:pt x="569" y="313"/>
                  </a:lnTo>
                  <a:lnTo>
                    <a:pt x="569" y="312"/>
                  </a:lnTo>
                  <a:lnTo>
                    <a:pt x="568" y="311"/>
                  </a:lnTo>
                  <a:lnTo>
                    <a:pt x="567" y="311"/>
                  </a:lnTo>
                  <a:lnTo>
                    <a:pt x="567" y="310"/>
                  </a:lnTo>
                  <a:lnTo>
                    <a:pt x="566" y="309"/>
                  </a:lnTo>
                  <a:lnTo>
                    <a:pt x="565" y="309"/>
                  </a:lnTo>
                  <a:lnTo>
                    <a:pt x="565" y="308"/>
                  </a:lnTo>
                  <a:lnTo>
                    <a:pt x="564" y="307"/>
                  </a:lnTo>
                  <a:lnTo>
                    <a:pt x="563" y="307"/>
                  </a:lnTo>
                  <a:lnTo>
                    <a:pt x="563" y="306"/>
                  </a:lnTo>
                  <a:lnTo>
                    <a:pt x="562" y="305"/>
                  </a:lnTo>
                  <a:lnTo>
                    <a:pt x="561" y="305"/>
                  </a:lnTo>
                  <a:lnTo>
                    <a:pt x="561" y="304"/>
                  </a:lnTo>
                  <a:lnTo>
                    <a:pt x="560" y="304"/>
                  </a:lnTo>
                  <a:lnTo>
                    <a:pt x="559" y="303"/>
                  </a:lnTo>
                  <a:lnTo>
                    <a:pt x="548" y="316"/>
                  </a:lnTo>
                  <a:lnTo>
                    <a:pt x="548" y="317"/>
                  </a:lnTo>
                  <a:lnTo>
                    <a:pt x="549" y="317"/>
                  </a:lnTo>
                  <a:lnTo>
                    <a:pt x="549" y="318"/>
                  </a:lnTo>
                  <a:lnTo>
                    <a:pt x="550" y="318"/>
                  </a:lnTo>
                  <a:lnTo>
                    <a:pt x="551" y="319"/>
                  </a:lnTo>
                  <a:lnTo>
                    <a:pt x="551" y="319"/>
                  </a:lnTo>
                  <a:lnTo>
                    <a:pt x="552" y="320"/>
                  </a:lnTo>
                  <a:lnTo>
                    <a:pt x="552" y="320"/>
                  </a:lnTo>
                  <a:lnTo>
                    <a:pt x="553" y="321"/>
                  </a:lnTo>
                  <a:lnTo>
                    <a:pt x="554" y="322"/>
                  </a:lnTo>
                  <a:lnTo>
                    <a:pt x="554" y="322"/>
                  </a:lnTo>
                  <a:lnTo>
                    <a:pt x="555" y="323"/>
                  </a:lnTo>
                  <a:lnTo>
                    <a:pt x="555" y="323"/>
                  </a:lnTo>
                  <a:lnTo>
                    <a:pt x="556" y="324"/>
                  </a:lnTo>
                  <a:lnTo>
                    <a:pt x="556" y="325"/>
                  </a:lnTo>
                  <a:lnTo>
                    <a:pt x="557" y="325"/>
                  </a:lnTo>
                  <a:lnTo>
                    <a:pt x="557" y="326"/>
                  </a:lnTo>
                  <a:lnTo>
                    <a:pt x="558" y="326"/>
                  </a:lnTo>
                  <a:lnTo>
                    <a:pt x="559" y="327"/>
                  </a:lnTo>
                  <a:lnTo>
                    <a:pt x="559" y="328"/>
                  </a:lnTo>
                  <a:lnTo>
                    <a:pt x="559" y="328"/>
                  </a:lnTo>
                  <a:lnTo>
                    <a:pt x="573" y="316"/>
                  </a:lnTo>
                  <a:close/>
                  <a:moveTo>
                    <a:pt x="529" y="282"/>
                  </a:moveTo>
                  <a:lnTo>
                    <a:pt x="529" y="282"/>
                  </a:lnTo>
                  <a:lnTo>
                    <a:pt x="529" y="281"/>
                  </a:lnTo>
                  <a:lnTo>
                    <a:pt x="528" y="281"/>
                  </a:lnTo>
                  <a:lnTo>
                    <a:pt x="527" y="280"/>
                  </a:lnTo>
                  <a:lnTo>
                    <a:pt x="526" y="280"/>
                  </a:lnTo>
                  <a:lnTo>
                    <a:pt x="525" y="280"/>
                  </a:lnTo>
                  <a:lnTo>
                    <a:pt x="524" y="279"/>
                  </a:lnTo>
                  <a:lnTo>
                    <a:pt x="524" y="279"/>
                  </a:lnTo>
                  <a:lnTo>
                    <a:pt x="523" y="278"/>
                  </a:lnTo>
                  <a:lnTo>
                    <a:pt x="522" y="278"/>
                  </a:lnTo>
                  <a:lnTo>
                    <a:pt x="521" y="278"/>
                  </a:lnTo>
                  <a:lnTo>
                    <a:pt x="520" y="277"/>
                  </a:lnTo>
                  <a:lnTo>
                    <a:pt x="519" y="277"/>
                  </a:lnTo>
                  <a:lnTo>
                    <a:pt x="518" y="277"/>
                  </a:lnTo>
                  <a:lnTo>
                    <a:pt x="518" y="276"/>
                  </a:lnTo>
                  <a:lnTo>
                    <a:pt x="517" y="276"/>
                  </a:lnTo>
                  <a:lnTo>
                    <a:pt x="516" y="275"/>
                  </a:lnTo>
                  <a:lnTo>
                    <a:pt x="515" y="275"/>
                  </a:lnTo>
                  <a:lnTo>
                    <a:pt x="514" y="275"/>
                  </a:lnTo>
                  <a:lnTo>
                    <a:pt x="513" y="274"/>
                  </a:lnTo>
                  <a:lnTo>
                    <a:pt x="512" y="274"/>
                  </a:lnTo>
                  <a:lnTo>
                    <a:pt x="512" y="274"/>
                  </a:lnTo>
                  <a:lnTo>
                    <a:pt x="506" y="290"/>
                  </a:lnTo>
                  <a:lnTo>
                    <a:pt x="506" y="290"/>
                  </a:lnTo>
                  <a:lnTo>
                    <a:pt x="507" y="291"/>
                  </a:lnTo>
                  <a:lnTo>
                    <a:pt x="508" y="291"/>
                  </a:lnTo>
                  <a:lnTo>
                    <a:pt x="508" y="291"/>
                  </a:lnTo>
                  <a:lnTo>
                    <a:pt x="509" y="292"/>
                  </a:lnTo>
                  <a:lnTo>
                    <a:pt x="510" y="292"/>
                  </a:lnTo>
                  <a:lnTo>
                    <a:pt x="511" y="292"/>
                  </a:lnTo>
                  <a:lnTo>
                    <a:pt x="511" y="293"/>
                  </a:lnTo>
                  <a:lnTo>
                    <a:pt x="512" y="293"/>
                  </a:lnTo>
                  <a:lnTo>
                    <a:pt x="513" y="293"/>
                  </a:lnTo>
                  <a:lnTo>
                    <a:pt x="514" y="294"/>
                  </a:lnTo>
                  <a:lnTo>
                    <a:pt x="514" y="294"/>
                  </a:lnTo>
                  <a:lnTo>
                    <a:pt x="515" y="294"/>
                  </a:lnTo>
                  <a:lnTo>
                    <a:pt x="516" y="295"/>
                  </a:lnTo>
                  <a:lnTo>
                    <a:pt x="517" y="295"/>
                  </a:lnTo>
                  <a:lnTo>
                    <a:pt x="517" y="295"/>
                  </a:lnTo>
                  <a:lnTo>
                    <a:pt x="518" y="296"/>
                  </a:lnTo>
                  <a:lnTo>
                    <a:pt x="519" y="296"/>
                  </a:lnTo>
                  <a:lnTo>
                    <a:pt x="520" y="297"/>
                  </a:lnTo>
                  <a:lnTo>
                    <a:pt x="520" y="297"/>
                  </a:lnTo>
                  <a:lnTo>
                    <a:pt x="521" y="297"/>
                  </a:lnTo>
                  <a:lnTo>
                    <a:pt x="529" y="282"/>
                  </a:lnTo>
                  <a:close/>
                  <a:moveTo>
                    <a:pt x="457" y="231"/>
                  </a:moveTo>
                  <a:lnTo>
                    <a:pt x="457" y="231"/>
                  </a:lnTo>
                  <a:cubicBezTo>
                    <a:pt x="354" y="231"/>
                    <a:pt x="271" y="314"/>
                    <a:pt x="271" y="417"/>
                  </a:cubicBezTo>
                  <a:cubicBezTo>
                    <a:pt x="271" y="520"/>
                    <a:pt x="354" y="603"/>
                    <a:pt x="457" y="603"/>
                  </a:cubicBezTo>
                  <a:cubicBezTo>
                    <a:pt x="560" y="603"/>
                    <a:pt x="643" y="520"/>
                    <a:pt x="643" y="417"/>
                  </a:cubicBezTo>
                  <a:cubicBezTo>
                    <a:pt x="643" y="314"/>
                    <a:pt x="560" y="231"/>
                    <a:pt x="457" y="231"/>
                  </a:cubicBezTo>
                  <a:close/>
                  <a:moveTo>
                    <a:pt x="30" y="153"/>
                  </a:moveTo>
                  <a:lnTo>
                    <a:pt x="30" y="153"/>
                  </a:lnTo>
                  <a:cubicBezTo>
                    <a:pt x="66" y="150"/>
                    <a:pt x="102" y="148"/>
                    <a:pt x="138" y="147"/>
                  </a:cubicBezTo>
                  <a:cubicBezTo>
                    <a:pt x="114" y="146"/>
                    <a:pt x="89" y="144"/>
                    <a:pt x="65" y="141"/>
                  </a:cubicBezTo>
                  <a:cubicBezTo>
                    <a:pt x="49" y="139"/>
                    <a:pt x="35" y="128"/>
                    <a:pt x="35" y="111"/>
                  </a:cubicBezTo>
                  <a:cubicBezTo>
                    <a:pt x="35" y="87"/>
                    <a:pt x="35" y="63"/>
                    <a:pt x="35" y="39"/>
                  </a:cubicBezTo>
                  <a:cubicBezTo>
                    <a:pt x="35" y="23"/>
                    <a:pt x="49" y="11"/>
                    <a:pt x="65" y="9"/>
                  </a:cubicBezTo>
                  <a:cubicBezTo>
                    <a:pt x="163" y="0"/>
                    <a:pt x="260" y="0"/>
                    <a:pt x="358" y="9"/>
                  </a:cubicBezTo>
                  <a:cubicBezTo>
                    <a:pt x="374" y="11"/>
                    <a:pt x="388" y="23"/>
                    <a:pt x="388" y="39"/>
                  </a:cubicBezTo>
                  <a:cubicBezTo>
                    <a:pt x="388" y="63"/>
                    <a:pt x="388" y="87"/>
                    <a:pt x="388" y="111"/>
                  </a:cubicBezTo>
                  <a:cubicBezTo>
                    <a:pt x="388" y="128"/>
                    <a:pt x="374" y="139"/>
                    <a:pt x="358" y="141"/>
                  </a:cubicBezTo>
                  <a:cubicBezTo>
                    <a:pt x="323" y="145"/>
                    <a:pt x="287" y="147"/>
                    <a:pt x="252" y="148"/>
                  </a:cubicBezTo>
                  <a:cubicBezTo>
                    <a:pt x="276" y="150"/>
                    <a:pt x="299" y="151"/>
                    <a:pt x="323" y="153"/>
                  </a:cubicBezTo>
                  <a:cubicBezTo>
                    <a:pt x="339" y="155"/>
                    <a:pt x="353" y="167"/>
                    <a:pt x="353" y="183"/>
                  </a:cubicBezTo>
                  <a:lnTo>
                    <a:pt x="353" y="218"/>
                  </a:lnTo>
                  <a:cubicBezTo>
                    <a:pt x="333" y="229"/>
                    <a:pt x="314" y="242"/>
                    <a:pt x="299" y="258"/>
                  </a:cubicBezTo>
                  <a:cubicBezTo>
                    <a:pt x="289" y="268"/>
                    <a:pt x="280" y="278"/>
                    <a:pt x="272" y="290"/>
                  </a:cubicBezTo>
                  <a:cubicBezTo>
                    <a:pt x="191" y="296"/>
                    <a:pt x="111" y="294"/>
                    <a:pt x="30" y="285"/>
                  </a:cubicBezTo>
                  <a:cubicBezTo>
                    <a:pt x="13" y="283"/>
                    <a:pt x="0" y="272"/>
                    <a:pt x="0" y="255"/>
                  </a:cubicBezTo>
                  <a:cubicBezTo>
                    <a:pt x="0" y="231"/>
                    <a:pt x="0" y="207"/>
                    <a:pt x="0" y="183"/>
                  </a:cubicBezTo>
                  <a:cubicBezTo>
                    <a:pt x="0" y="167"/>
                    <a:pt x="13" y="155"/>
                    <a:pt x="30" y="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accent2"/>
                </a:solidFill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232617" y="3417553"/>
            <a:ext cx="1963431" cy="1692613"/>
            <a:chOff x="5232617" y="3054484"/>
            <a:chExt cx="1963431" cy="1692613"/>
          </a:xfrm>
        </p:grpSpPr>
        <p:sp>
          <p:nvSpPr>
            <p:cNvPr id="33" name="六边形 32"/>
            <p:cNvSpPr/>
            <p:nvPr/>
          </p:nvSpPr>
          <p:spPr>
            <a:xfrm>
              <a:off x="5232617" y="3054484"/>
              <a:ext cx="1963431" cy="1692613"/>
            </a:xfrm>
            <a:prstGeom prst="hexagon">
              <a:avLst>
                <a:gd name="adj" fmla="val 29790"/>
                <a:gd name="vf" fmla="val 115470"/>
              </a:avLst>
            </a:prstGeom>
            <a:noFill/>
            <a:ln w="15875">
              <a:solidFill>
                <a:srgbClr val="2A3D52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5484038" y="3631143"/>
              <a:ext cx="1627369" cy="523220"/>
            </a:xfrm>
            <a:prstGeom prst="rect">
              <a:avLst/>
            </a:prstGeom>
            <a:noFill/>
            <a:effectLst/>
          </p:spPr>
          <p:txBody>
            <a:bodyPr wrap="none" rtlCol="0">
              <a:spAutoFit/>
            </a:bodyPr>
            <a:lstStyle/>
            <a:p>
              <a:r>
                <a:rPr lang="zh-CN" altLang="en-US" sz="2800" b="1" dirty="0" smtClean="0">
                  <a:solidFill>
                    <a:srgbClr val="2A3D52"/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购票系统</a:t>
              </a:r>
              <a:endParaRPr lang="zh-CN" altLang="en-US" sz="2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1344054" y="2708041"/>
            <a:ext cx="2749471" cy="132343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普通用户</a:t>
            </a:r>
            <a:r>
              <a:rPr lang="zh-CN" altLang="en-US" sz="2000" dirty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端</a:t>
            </a:r>
            <a:endParaRPr lang="en-US" altLang="zh-CN" sz="2000" dirty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登录实现管理个人账户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浏览电影信息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购票退票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422471" y="5101078"/>
            <a:ext cx="1285929" cy="1723549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20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000" dirty="0" err="1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vip</a:t>
            </a:r>
            <a:r>
              <a:rPr lang="zh-CN" altLang="en-US" sz="2000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en-US" altLang="zh-CN" sz="2000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特权用户</a:t>
            </a:r>
            <a:endParaRPr lang="en-US" altLang="zh-CN" sz="20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897088" y="3848282"/>
            <a:ext cx="3185487" cy="2308324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管理端用户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根据当前热映电影及时上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架相关电影，满足</a:t>
            </a:r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用户需求；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并且管理用户信息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16" grpId="0" animBg="1"/>
      <p:bldP spid="36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-820271" y="2248711"/>
            <a:ext cx="658906" cy="1032371"/>
          </a:xfrm>
          <a:prstGeom prst="rect">
            <a:avLst/>
          </a:prstGeom>
          <a:solidFill>
            <a:srgbClr val="2A3D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970685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 功能需求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3841614" y="2017075"/>
            <a:ext cx="2219923" cy="1440094"/>
            <a:chOff x="3841614" y="2017075"/>
            <a:chExt cx="2219923" cy="1440094"/>
          </a:xfrm>
        </p:grpSpPr>
        <p:sp>
          <p:nvSpPr>
            <p:cNvPr id="15" name="任意多边形 14"/>
            <p:cNvSpPr/>
            <p:nvPr/>
          </p:nvSpPr>
          <p:spPr>
            <a:xfrm>
              <a:off x="3841614" y="2017075"/>
              <a:ext cx="2219923" cy="1440094"/>
            </a:xfrm>
            <a:custGeom>
              <a:avLst/>
              <a:gdLst>
                <a:gd name="connsiteX0" fmla="*/ 435769 w 435769"/>
                <a:gd name="connsiteY0" fmla="*/ 352425 h 352425"/>
                <a:gd name="connsiteX1" fmla="*/ 435769 w 435769"/>
                <a:gd name="connsiteY1" fmla="*/ 16668 h 352425"/>
                <a:gd name="connsiteX2" fmla="*/ 409575 w 435769"/>
                <a:gd name="connsiteY2" fmla="*/ 0 h 352425"/>
                <a:gd name="connsiteX3" fmla="*/ 0 w 435769"/>
                <a:gd name="connsiteY3" fmla="*/ 0 h 352425"/>
                <a:gd name="connsiteX4" fmla="*/ 0 w 435769"/>
                <a:gd name="connsiteY4" fmla="*/ 278606 h 352425"/>
                <a:gd name="connsiteX5" fmla="*/ 278606 w 435769"/>
                <a:gd name="connsiteY5" fmla="*/ 278606 h 352425"/>
                <a:gd name="connsiteX6" fmla="*/ 435769 w 435769"/>
                <a:gd name="connsiteY6" fmla="*/ 352425 h 352425"/>
                <a:gd name="connsiteX0-1" fmla="*/ 435769 w 435769"/>
                <a:gd name="connsiteY0-2" fmla="*/ 352425 h 352425"/>
                <a:gd name="connsiteX1-3" fmla="*/ 435769 w 435769"/>
                <a:gd name="connsiteY1-4" fmla="*/ 16668 h 352425"/>
                <a:gd name="connsiteX2-5" fmla="*/ 409575 w 435769"/>
                <a:gd name="connsiteY2-6" fmla="*/ 0 h 352425"/>
                <a:gd name="connsiteX3-7" fmla="*/ 0 w 435769"/>
                <a:gd name="connsiteY3-8" fmla="*/ 0 h 352425"/>
                <a:gd name="connsiteX4-9" fmla="*/ 0 w 435769"/>
                <a:gd name="connsiteY4-10" fmla="*/ 278606 h 352425"/>
                <a:gd name="connsiteX5-11" fmla="*/ 278606 w 435769"/>
                <a:gd name="connsiteY5-12" fmla="*/ 278606 h 352425"/>
                <a:gd name="connsiteX6-13" fmla="*/ 435769 w 435769"/>
                <a:gd name="connsiteY6-14" fmla="*/ 352425 h 352425"/>
                <a:gd name="connsiteX0-15" fmla="*/ 435769 w 435769"/>
                <a:gd name="connsiteY0-16" fmla="*/ 352425 h 352425"/>
                <a:gd name="connsiteX1-17" fmla="*/ 435769 w 435769"/>
                <a:gd name="connsiteY1-18" fmla="*/ 16668 h 352425"/>
                <a:gd name="connsiteX2-19" fmla="*/ 409575 w 435769"/>
                <a:gd name="connsiteY2-20" fmla="*/ 0 h 352425"/>
                <a:gd name="connsiteX3-21" fmla="*/ 0 w 435769"/>
                <a:gd name="connsiteY3-22" fmla="*/ 0 h 352425"/>
                <a:gd name="connsiteX4-23" fmla="*/ 0 w 435769"/>
                <a:gd name="connsiteY4-24" fmla="*/ 278606 h 352425"/>
                <a:gd name="connsiteX5-25" fmla="*/ 278606 w 435769"/>
                <a:gd name="connsiteY5-26" fmla="*/ 278606 h 352425"/>
                <a:gd name="connsiteX6-27" fmla="*/ 435769 w 435769"/>
                <a:gd name="connsiteY6-28" fmla="*/ 352425 h 352425"/>
                <a:gd name="connsiteX0-29" fmla="*/ 501385 w 501385"/>
                <a:gd name="connsiteY0-30" fmla="*/ 352425 h 352425"/>
                <a:gd name="connsiteX1-31" fmla="*/ 501385 w 501385"/>
                <a:gd name="connsiteY1-32" fmla="*/ 16668 h 352425"/>
                <a:gd name="connsiteX2-33" fmla="*/ 475191 w 501385"/>
                <a:gd name="connsiteY2-34" fmla="*/ 0 h 352425"/>
                <a:gd name="connsiteX3-35" fmla="*/ 65616 w 501385"/>
                <a:gd name="connsiteY3-36" fmla="*/ 0 h 352425"/>
                <a:gd name="connsiteX4-37" fmla="*/ 65616 w 501385"/>
                <a:gd name="connsiteY4-38" fmla="*/ 278606 h 352425"/>
                <a:gd name="connsiteX5-39" fmla="*/ 344222 w 501385"/>
                <a:gd name="connsiteY5-40" fmla="*/ 278606 h 352425"/>
                <a:gd name="connsiteX6-41" fmla="*/ 501385 w 501385"/>
                <a:gd name="connsiteY6-42" fmla="*/ 352425 h 352425"/>
                <a:gd name="connsiteX0-43" fmla="*/ 543835 w 543835"/>
                <a:gd name="connsiteY0-44" fmla="*/ 352425 h 352425"/>
                <a:gd name="connsiteX1-45" fmla="*/ 543835 w 543835"/>
                <a:gd name="connsiteY1-46" fmla="*/ 16668 h 352425"/>
                <a:gd name="connsiteX2-47" fmla="*/ 517641 w 543835"/>
                <a:gd name="connsiteY2-48" fmla="*/ 0 h 352425"/>
                <a:gd name="connsiteX3-49" fmla="*/ 108066 w 543835"/>
                <a:gd name="connsiteY3-50" fmla="*/ 0 h 352425"/>
                <a:gd name="connsiteX4-51" fmla="*/ 108066 w 543835"/>
                <a:gd name="connsiteY4-52" fmla="*/ 278606 h 352425"/>
                <a:gd name="connsiteX5-53" fmla="*/ 386672 w 543835"/>
                <a:gd name="connsiteY5-54" fmla="*/ 278606 h 352425"/>
                <a:gd name="connsiteX6-55" fmla="*/ 543835 w 543835"/>
                <a:gd name="connsiteY6-56" fmla="*/ 352425 h 352425"/>
                <a:gd name="connsiteX0-57" fmla="*/ 543835 w 543835"/>
                <a:gd name="connsiteY0-58" fmla="*/ 352425 h 352425"/>
                <a:gd name="connsiteX1-59" fmla="*/ 543835 w 543835"/>
                <a:gd name="connsiteY1-60" fmla="*/ 16668 h 352425"/>
                <a:gd name="connsiteX2-61" fmla="*/ 486684 w 543835"/>
                <a:gd name="connsiteY2-62" fmla="*/ 0 h 352425"/>
                <a:gd name="connsiteX3-63" fmla="*/ 108066 w 543835"/>
                <a:gd name="connsiteY3-64" fmla="*/ 0 h 352425"/>
                <a:gd name="connsiteX4-65" fmla="*/ 108066 w 543835"/>
                <a:gd name="connsiteY4-66" fmla="*/ 278606 h 352425"/>
                <a:gd name="connsiteX5-67" fmla="*/ 386672 w 543835"/>
                <a:gd name="connsiteY5-68" fmla="*/ 278606 h 352425"/>
                <a:gd name="connsiteX6-69" fmla="*/ 543835 w 543835"/>
                <a:gd name="connsiteY6-70" fmla="*/ 352425 h 352425"/>
                <a:gd name="connsiteX0-71" fmla="*/ 543835 w 543835"/>
                <a:gd name="connsiteY0-72" fmla="*/ 352425 h 352425"/>
                <a:gd name="connsiteX1-73" fmla="*/ 543835 w 543835"/>
                <a:gd name="connsiteY1-74" fmla="*/ 16668 h 352425"/>
                <a:gd name="connsiteX2-75" fmla="*/ 486684 w 543835"/>
                <a:gd name="connsiteY2-76" fmla="*/ 0 h 352425"/>
                <a:gd name="connsiteX3-77" fmla="*/ 108066 w 543835"/>
                <a:gd name="connsiteY3-78" fmla="*/ 0 h 352425"/>
                <a:gd name="connsiteX4-79" fmla="*/ 108066 w 543835"/>
                <a:gd name="connsiteY4-80" fmla="*/ 278606 h 352425"/>
                <a:gd name="connsiteX5-81" fmla="*/ 386672 w 543835"/>
                <a:gd name="connsiteY5-82" fmla="*/ 278606 h 352425"/>
                <a:gd name="connsiteX6-83" fmla="*/ 543835 w 543835"/>
                <a:gd name="connsiteY6-84" fmla="*/ 352425 h 352425"/>
                <a:gd name="connsiteX0-85" fmla="*/ 543835 w 543835"/>
                <a:gd name="connsiteY0-86" fmla="*/ 352793 h 352793"/>
                <a:gd name="connsiteX1-87" fmla="*/ 543835 w 543835"/>
                <a:gd name="connsiteY1-88" fmla="*/ 17036 h 352793"/>
                <a:gd name="connsiteX2-89" fmla="*/ 486684 w 543835"/>
                <a:gd name="connsiteY2-90" fmla="*/ 368 h 352793"/>
                <a:gd name="connsiteX3-91" fmla="*/ 108066 w 543835"/>
                <a:gd name="connsiteY3-92" fmla="*/ 368 h 352793"/>
                <a:gd name="connsiteX4-93" fmla="*/ 108066 w 543835"/>
                <a:gd name="connsiteY4-94" fmla="*/ 278974 h 352793"/>
                <a:gd name="connsiteX5-95" fmla="*/ 386672 w 543835"/>
                <a:gd name="connsiteY5-96" fmla="*/ 278974 h 352793"/>
                <a:gd name="connsiteX6-97" fmla="*/ 543835 w 543835"/>
                <a:gd name="connsiteY6-98" fmla="*/ 352793 h 3527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543835" h="352793">
                  <a:moveTo>
                    <a:pt x="543835" y="352793"/>
                  </a:moveTo>
                  <a:lnTo>
                    <a:pt x="543835" y="17036"/>
                  </a:lnTo>
                  <a:cubicBezTo>
                    <a:pt x="539073" y="1955"/>
                    <a:pt x="505734" y="-1220"/>
                    <a:pt x="486684" y="368"/>
                  </a:cubicBezTo>
                  <a:lnTo>
                    <a:pt x="108066" y="368"/>
                  </a:lnTo>
                  <a:cubicBezTo>
                    <a:pt x="-32428" y="369"/>
                    <a:pt x="-39572" y="281355"/>
                    <a:pt x="108066" y="278974"/>
                  </a:cubicBezTo>
                  <a:lnTo>
                    <a:pt x="386672" y="278974"/>
                  </a:lnTo>
                  <a:cubicBezTo>
                    <a:pt x="439060" y="279767"/>
                    <a:pt x="500972" y="309137"/>
                    <a:pt x="543835" y="352793"/>
                  </a:cubicBez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660506" y="2198539"/>
              <a:ext cx="582138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400" b="1" dirty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4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130463" y="2017075"/>
            <a:ext cx="2219923" cy="1440094"/>
            <a:chOff x="6130463" y="2017075"/>
            <a:chExt cx="2219923" cy="1440094"/>
          </a:xfrm>
        </p:grpSpPr>
        <p:sp>
          <p:nvSpPr>
            <p:cNvPr id="18" name="任意多边形 17"/>
            <p:cNvSpPr/>
            <p:nvPr/>
          </p:nvSpPr>
          <p:spPr>
            <a:xfrm flipH="1">
              <a:off x="6130463" y="2017075"/>
              <a:ext cx="2219923" cy="1440094"/>
            </a:xfrm>
            <a:custGeom>
              <a:avLst/>
              <a:gdLst>
                <a:gd name="connsiteX0" fmla="*/ 435769 w 435769"/>
                <a:gd name="connsiteY0" fmla="*/ 352425 h 352425"/>
                <a:gd name="connsiteX1" fmla="*/ 435769 w 435769"/>
                <a:gd name="connsiteY1" fmla="*/ 16668 h 352425"/>
                <a:gd name="connsiteX2" fmla="*/ 409575 w 435769"/>
                <a:gd name="connsiteY2" fmla="*/ 0 h 352425"/>
                <a:gd name="connsiteX3" fmla="*/ 0 w 435769"/>
                <a:gd name="connsiteY3" fmla="*/ 0 h 352425"/>
                <a:gd name="connsiteX4" fmla="*/ 0 w 435769"/>
                <a:gd name="connsiteY4" fmla="*/ 278606 h 352425"/>
                <a:gd name="connsiteX5" fmla="*/ 278606 w 435769"/>
                <a:gd name="connsiteY5" fmla="*/ 278606 h 352425"/>
                <a:gd name="connsiteX6" fmla="*/ 435769 w 435769"/>
                <a:gd name="connsiteY6" fmla="*/ 352425 h 352425"/>
                <a:gd name="connsiteX0-1" fmla="*/ 435769 w 435769"/>
                <a:gd name="connsiteY0-2" fmla="*/ 352425 h 352425"/>
                <a:gd name="connsiteX1-3" fmla="*/ 435769 w 435769"/>
                <a:gd name="connsiteY1-4" fmla="*/ 16668 h 352425"/>
                <a:gd name="connsiteX2-5" fmla="*/ 409575 w 435769"/>
                <a:gd name="connsiteY2-6" fmla="*/ 0 h 352425"/>
                <a:gd name="connsiteX3-7" fmla="*/ 0 w 435769"/>
                <a:gd name="connsiteY3-8" fmla="*/ 0 h 352425"/>
                <a:gd name="connsiteX4-9" fmla="*/ 0 w 435769"/>
                <a:gd name="connsiteY4-10" fmla="*/ 278606 h 352425"/>
                <a:gd name="connsiteX5-11" fmla="*/ 278606 w 435769"/>
                <a:gd name="connsiteY5-12" fmla="*/ 278606 h 352425"/>
                <a:gd name="connsiteX6-13" fmla="*/ 435769 w 435769"/>
                <a:gd name="connsiteY6-14" fmla="*/ 352425 h 352425"/>
                <a:gd name="connsiteX0-15" fmla="*/ 435769 w 435769"/>
                <a:gd name="connsiteY0-16" fmla="*/ 352425 h 352425"/>
                <a:gd name="connsiteX1-17" fmla="*/ 435769 w 435769"/>
                <a:gd name="connsiteY1-18" fmla="*/ 16668 h 352425"/>
                <a:gd name="connsiteX2-19" fmla="*/ 409575 w 435769"/>
                <a:gd name="connsiteY2-20" fmla="*/ 0 h 352425"/>
                <a:gd name="connsiteX3-21" fmla="*/ 0 w 435769"/>
                <a:gd name="connsiteY3-22" fmla="*/ 0 h 352425"/>
                <a:gd name="connsiteX4-23" fmla="*/ 0 w 435769"/>
                <a:gd name="connsiteY4-24" fmla="*/ 278606 h 352425"/>
                <a:gd name="connsiteX5-25" fmla="*/ 278606 w 435769"/>
                <a:gd name="connsiteY5-26" fmla="*/ 278606 h 352425"/>
                <a:gd name="connsiteX6-27" fmla="*/ 435769 w 435769"/>
                <a:gd name="connsiteY6-28" fmla="*/ 352425 h 352425"/>
                <a:gd name="connsiteX0-29" fmla="*/ 501385 w 501385"/>
                <a:gd name="connsiteY0-30" fmla="*/ 352425 h 352425"/>
                <a:gd name="connsiteX1-31" fmla="*/ 501385 w 501385"/>
                <a:gd name="connsiteY1-32" fmla="*/ 16668 h 352425"/>
                <a:gd name="connsiteX2-33" fmla="*/ 475191 w 501385"/>
                <a:gd name="connsiteY2-34" fmla="*/ 0 h 352425"/>
                <a:gd name="connsiteX3-35" fmla="*/ 65616 w 501385"/>
                <a:gd name="connsiteY3-36" fmla="*/ 0 h 352425"/>
                <a:gd name="connsiteX4-37" fmla="*/ 65616 w 501385"/>
                <a:gd name="connsiteY4-38" fmla="*/ 278606 h 352425"/>
                <a:gd name="connsiteX5-39" fmla="*/ 344222 w 501385"/>
                <a:gd name="connsiteY5-40" fmla="*/ 278606 h 352425"/>
                <a:gd name="connsiteX6-41" fmla="*/ 501385 w 501385"/>
                <a:gd name="connsiteY6-42" fmla="*/ 352425 h 352425"/>
                <a:gd name="connsiteX0-43" fmla="*/ 543835 w 543835"/>
                <a:gd name="connsiteY0-44" fmla="*/ 352425 h 352425"/>
                <a:gd name="connsiteX1-45" fmla="*/ 543835 w 543835"/>
                <a:gd name="connsiteY1-46" fmla="*/ 16668 h 352425"/>
                <a:gd name="connsiteX2-47" fmla="*/ 517641 w 543835"/>
                <a:gd name="connsiteY2-48" fmla="*/ 0 h 352425"/>
                <a:gd name="connsiteX3-49" fmla="*/ 108066 w 543835"/>
                <a:gd name="connsiteY3-50" fmla="*/ 0 h 352425"/>
                <a:gd name="connsiteX4-51" fmla="*/ 108066 w 543835"/>
                <a:gd name="connsiteY4-52" fmla="*/ 278606 h 352425"/>
                <a:gd name="connsiteX5-53" fmla="*/ 386672 w 543835"/>
                <a:gd name="connsiteY5-54" fmla="*/ 278606 h 352425"/>
                <a:gd name="connsiteX6-55" fmla="*/ 543835 w 543835"/>
                <a:gd name="connsiteY6-56" fmla="*/ 352425 h 352425"/>
                <a:gd name="connsiteX0-57" fmla="*/ 543835 w 543835"/>
                <a:gd name="connsiteY0-58" fmla="*/ 352425 h 352425"/>
                <a:gd name="connsiteX1-59" fmla="*/ 543835 w 543835"/>
                <a:gd name="connsiteY1-60" fmla="*/ 16668 h 352425"/>
                <a:gd name="connsiteX2-61" fmla="*/ 486684 w 543835"/>
                <a:gd name="connsiteY2-62" fmla="*/ 0 h 352425"/>
                <a:gd name="connsiteX3-63" fmla="*/ 108066 w 543835"/>
                <a:gd name="connsiteY3-64" fmla="*/ 0 h 352425"/>
                <a:gd name="connsiteX4-65" fmla="*/ 108066 w 543835"/>
                <a:gd name="connsiteY4-66" fmla="*/ 278606 h 352425"/>
                <a:gd name="connsiteX5-67" fmla="*/ 386672 w 543835"/>
                <a:gd name="connsiteY5-68" fmla="*/ 278606 h 352425"/>
                <a:gd name="connsiteX6-69" fmla="*/ 543835 w 543835"/>
                <a:gd name="connsiteY6-70" fmla="*/ 352425 h 352425"/>
                <a:gd name="connsiteX0-71" fmla="*/ 543835 w 543835"/>
                <a:gd name="connsiteY0-72" fmla="*/ 352425 h 352425"/>
                <a:gd name="connsiteX1-73" fmla="*/ 543835 w 543835"/>
                <a:gd name="connsiteY1-74" fmla="*/ 16668 h 352425"/>
                <a:gd name="connsiteX2-75" fmla="*/ 486684 w 543835"/>
                <a:gd name="connsiteY2-76" fmla="*/ 0 h 352425"/>
                <a:gd name="connsiteX3-77" fmla="*/ 108066 w 543835"/>
                <a:gd name="connsiteY3-78" fmla="*/ 0 h 352425"/>
                <a:gd name="connsiteX4-79" fmla="*/ 108066 w 543835"/>
                <a:gd name="connsiteY4-80" fmla="*/ 278606 h 352425"/>
                <a:gd name="connsiteX5-81" fmla="*/ 386672 w 543835"/>
                <a:gd name="connsiteY5-82" fmla="*/ 278606 h 352425"/>
                <a:gd name="connsiteX6-83" fmla="*/ 543835 w 543835"/>
                <a:gd name="connsiteY6-84" fmla="*/ 352425 h 352425"/>
                <a:gd name="connsiteX0-85" fmla="*/ 543835 w 543835"/>
                <a:gd name="connsiteY0-86" fmla="*/ 352793 h 352793"/>
                <a:gd name="connsiteX1-87" fmla="*/ 543835 w 543835"/>
                <a:gd name="connsiteY1-88" fmla="*/ 17036 h 352793"/>
                <a:gd name="connsiteX2-89" fmla="*/ 486684 w 543835"/>
                <a:gd name="connsiteY2-90" fmla="*/ 368 h 352793"/>
                <a:gd name="connsiteX3-91" fmla="*/ 108066 w 543835"/>
                <a:gd name="connsiteY3-92" fmla="*/ 368 h 352793"/>
                <a:gd name="connsiteX4-93" fmla="*/ 108066 w 543835"/>
                <a:gd name="connsiteY4-94" fmla="*/ 278974 h 352793"/>
                <a:gd name="connsiteX5-95" fmla="*/ 386672 w 543835"/>
                <a:gd name="connsiteY5-96" fmla="*/ 278974 h 352793"/>
                <a:gd name="connsiteX6-97" fmla="*/ 543835 w 543835"/>
                <a:gd name="connsiteY6-98" fmla="*/ 352793 h 3527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543835" h="352793">
                  <a:moveTo>
                    <a:pt x="543835" y="352793"/>
                  </a:moveTo>
                  <a:lnTo>
                    <a:pt x="543835" y="17036"/>
                  </a:lnTo>
                  <a:cubicBezTo>
                    <a:pt x="539073" y="1955"/>
                    <a:pt x="505734" y="-1220"/>
                    <a:pt x="486684" y="368"/>
                  </a:cubicBezTo>
                  <a:lnTo>
                    <a:pt x="108066" y="368"/>
                  </a:lnTo>
                  <a:cubicBezTo>
                    <a:pt x="-32428" y="369"/>
                    <a:pt x="-39572" y="281355"/>
                    <a:pt x="108066" y="278974"/>
                  </a:cubicBezTo>
                  <a:lnTo>
                    <a:pt x="386672" y="278974"/>
                  </a:lnTo>
                  <a:cubicBezTo>
                    <a:pt x="439060" y="279767"/>
                    <a:pt x="500972" y="309137"/>
                    <a:pt x="543835" y="352793"/>
                  </a:cubicBez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634894" y="2198538"/>
              <a:ext cx="915541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44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4132684" y="3552083"/>
            <a:ext cx="1933303" cy="1254160"/>
            <a:chOff x="4132684" y="3552083"/>
            <a:chExt cx="1933303" cy="1254160"/>
          </a:xfrm>
        </p:grpSpPr>
        <p:sp>
          <p:nvSpPr>
            <p:cNvPr id="21" name="任意多边形 20"/>
            <p:cNvSpPr/>
            <p:nvPr/>
          </p:nvSpPr>
          <p:spPr>
            <a:xfrm>
              <a:off x="4132684" y="3552083"/>
              <a:ext cx="1933303" cy="1254160"/>
            </a:xfrm>
            <a:custGeom>
              <a:avLst/>
              <a:gdLst>
                <a:gd name="connsiteX0" fmla="*/ 435769 w 435769"/>
                <a:gd name="connsiteY0" fmla="*/ 352425 h 352425"/>
                <a:gd name="connsiteX1" fmla="*/ 435769 w 435769"/>
                <a:gd name="connsiteY1" fmla="*/ 16668 h 352425"/>
                <a:gd name="connsiteX2" fmla="*/ 409575 w 435769"/>
                <a:gd name="connsiteY2" fmla="*/ 0 h 352425"/>
                <a:gd name="connsiteX3" fmla="*/ 0 w 435769"/>
                <a:gd name="connsiteY3" fmla="*/ 0 h 352425"/>
                <a:gd name="connsiteX4" fmla="*/ 0 w 435769"/>
                <a:gd name="connsiteY4" fmla="*/ 278606 h 352425"/>
                <a:gd name="connsiteX5" fmla="*/ 278606 w 435769"/>
                <a:gd name="connsiteY5" fmla="*/ 278606 h 352425"/>
                <a:gd name="connsiteX6" fmla="*/ 435769 w 435769"/>
                <a:gd name="connsiteY6" fmla="*/ 352425 h 352425"/>
                <a:gd name="connsiteX0-1" fmla="*/ 435769 w 435769"/>
                <a:gd name="connsiteY0-2" fmla="*/ 352425 h 352425"/>
                <a:gd name="connsiteX1-3" fmla="*/ 435769 w 435769"/>
                <a:gd name="connsiteY1-4" fmla="*/ 16668 h 352425"/>
                <a:gd name="connsiteX2-5" fmla="*/ 409575 w 435769"/>
                <a:gd name="connsiteY2-6" fmla="*/ 0 h 352425"/>
                <a:gd name="connsiteX3-7" fmla="*/ 0 w 435769"/>
                <a:gd name="connsiteY3-8" fmla="*/ 0 h 352425"/>
                <a:gd name="connsiteX4-9" fmla="*/ 0 w 435769"/>
                <a:gd name="connsiteY4-10" fmla="*/ 278606 h 352425"/>
                <a:gd name="connsiteX5-11" fmla="*/ 278606 w 435769"/>
                <a:gd name="connsiteY5-12" fmla="*/ 278606 h 352425"/>
                <a:gd name="connsiteX6-13" fmla="*/ 435769 w 435769"/>
                <a:gd name="connsiteY6-14" fmla="*/ 352425 h 352425"/>
                <a:gd name="connsiteX0-15" fmla="*/ 435769 w 435769"/>
                <a:gd name="connsiteY0-16" fmla="*/ 352425 h 352425"/>
                <a:gd name="connsiteX1-17" fmla="*/ 435769 w 435769"/>
                <a:gd name="connsiteY1-18" fmla="*/ 16668 h 352425"/>
                <a:gd name="connsiteX2-19" fmla="*/ 409575 w 435769"/>
                <a:gd name="connsiteY2-20" fmla="*/ 0 h 352425"/>
                <a:gd name="connsiteX3-21" fmla="*/ 0 w 435769"/>
                <a:gd name="connsiteY3-22" fmla="*/ 0 h 352425"/>
                <a:gd name="connsiteX4-23" fmla="*/ 0 w 435769"/>
                <a:gd name="connsiteY4-24" fmla="*/ 278606 h 352425"/>
                <a:gd name="connsiteX5-25" fmla="*/ 278606 w 435769"/>
                <a:gd name="connsiteY5-26" fmla="*/ 278606 h 352425"/>
                <a:gd name="connsiteX6-27" fmla="*/ 435769 w 435769"/>
                <a:gd name="connsiteY6-28" fmla="*/ 352425 h 352425"/>
                <a:gd name="connsiteX0-29" fmla="*/ 501385 w 501385"/>
                <a:gd name="connsiteY0-30" fmla="*/ 352425 h 352425"/>
                <a:gd name="connsiteX1-31" fmla="*/ 501385 w 501385"/>
                <a:gd name="connsiteY1-32" fmla="*/ 16668 h 352425"/>
                <a:gd name="connsiteX2-33" fmla="*/ 475191 w 501385"/>
                <a:gd name="connsiteY2-34" fmla="*/ 0 h 352425"/>
                <a:gd name="connsiteX3-35" fmla="*/ 65616 w 501385"/>
                <a:gd name="connsiteY3-36" fmla="*/ 0 h 352425"/>
                <a:gd name="connsiteX4-37" fmla="*/ 65616 w 501385"/>
                <a:gd name="connsiteY4-38" fmla="*/ 278606 h 352425"/>
                <a:gd name="connsiteX5-39" fmla="*/ 344222 w 501385"/>
                <a:gd name="connsiteY5-40" fmla="*/ 278606 h 352425"/>
                <a:gd name="connsiteX6-41" fmla="*/ 501385 w 501385"/>
                <a:gd name="connsiteY6-42" fmla="*/ 352425 h 352425"/>
                <a:gd name="connsiteX0-43" fmla="*/ 543835 w 543835"/>
                <a:gd name="connsiteY0-44" fmla="*/ 352425 h 352425"/>
                <a:gd name="connsiteX1-45" fmla="*/ 543835 w 543835"/>
                <a:gd name="connsiteY1-46" fmla="*/ 16668 h 352425"/>
                <a:gd name="connsiteX2-47" fmla="*/ 517641 w 543835"/>
                <a:gd name="connsiteY2-48" fmla="*/ 0 h 352425"/>
                <a:gd name="connsiteX3-49" fmla="*/ 108066 w 543835"/>
                <a:gd name="connsiteY3-50" fmla="*/ 0 h 352425"/>
                <a:gd name="connsiteX4-51" fmla="*/ 108066 w 543835"/>
                <a:gd name="connsiteY4-52" fmla="*/ 278606 h 352425"/>
                <a:gd name="connsiteX5-53" fmla="*/ 386672 w 543835"/>
                <a:gd name="connsiteY5-54" fmla="*/ 278606 h 352425"/>
                <a:gd name="connsiteX6-55" fmla="*/ 543835 w 543835"/>
                <a:gd name="connsiteY6-56" fmla="*/ 352425 h 352425"/>
                <a:gd name="connsiteX0-57" fmla="*/ 543835 w 543835"/>
                <a:gd name="connsiteY0-58" fmla="*/ 352425 h 352425"/>
                <a:gd name="connsiteX1-59" fmla="*/ 543835 w 543835"/>
                <a:gd name="connsiteY1-60" fmla="*/ 16668 h 352425"/>
                <a:gd name="connsiteX2-61" fmla="*/ 486684 w 543835"/>
                <a:gd name="connsiteY2-62" fmla="*/ 0 h 352425"/>
                <a:gd name="connsiteX3-63" fmla="*/ 108066 w 543835"/>
                <a:gd name="connsiteY3-64" fmla="*/ 0 h 352425"/>
                <a:gd name="connsiteX4-65" fmla="*/ 108066 w 543835"/>
                <a:gd name="connsiteY4-66" fmla="*/ 278606 h 352425"/>
                <a:gd name="connsiteX5-67" fmla="*/ 386672 w 543835"/>
                <a:gd name="connsiteY5-68" fmla="*/ 278606 h 352425"/>
                <a:gd name="connsiteX6-69" fmla="*/ 543835 w 543835"/>
                <a:gd name="connsiteY6-70" fmla="*/ 352425 h 352425"/>
                <a:gd name="connsiteX0-71" fmla="*/ 543835 w 543835"/>
                <a:gd name="connsiteY0-72" fmla="*/ 352425 h 352425"/>
                <a:gd name="connsiteX1-73" fmla="*/ 543835 w 543835"/>
                <a:gd name="connsiteY1-74" fmla="*/ 16668 h 352425"/>
                <a:gd name="connsiteX2-75" fmla="*/ 486684 w 543835"/>
                <a:gd name="connsiteY2-76" fmla="*/ 0 h 352425"/>
                <a:gd name="connsiteX3-77" fmla="*/ 108066 w 543835"/>
                <a:gd name="connsiteY3-78" fmla="*/ 0 h 352425"/>
                <a:gd name="connsiteX4-79" fmla="*/ 108066 w 543835"/>
                <a:gd name="connsiteY4-80" fmla="*/ 278606 h 352425"/>
                <a:gd name="connsiteX5-81" fmla="*/ 386672 w 543835"/>
                <a:gd name="connsiteY5-82" fmla="*/ 278606 h 352425"/>
                <a:gd name="connsiteX6-83" fmla="*/ 543835 w 543835"/>
                <a:gd name="connsiteY6-84" fmla="*/ 352425 h 352425"/>
                <a:gd name="connsiteX0-85" fmla="*/ 543835 w 543835"/>
                <a:gd name="connsiteY0-86" fmla="*/ 352793 h 352793"/>
                <a:gd name="connsiteX1-87" fmla="*/ 543835 w 543835"/>
                <a:gd name="connsiteY1-88" fmla="*/ 17036 h 352793"/>
                <a:gd name="connsiteX2-89" fmla="*/ 486684 w 543835"/>
                <a:gd name="connsiteY2-90" fmla="*/ 368 h 352793"/>
                <a:gd name="connsiteX3-91" fmla="*/ 108066 w 543835"/>
                <a:gd name="connsiteY3-92" fmla="*/ 368 h 352793"/>
                <a:gd name="connsiteX4-93" fmla="*/ 108066 w 543835"/>
                <a:gd name="connsiteY4-94" fmla="*/ 278974 h 352793"/>
                <a:gd name="connsiteX5-95" fmla="*/ 386672 w 543835"/>
                <a:gd name="connsiteY5-96" fmla="*/ 278974 h 352793"/>
                <a:gd name="connsiteX6-97" fmla="*/ 543835 w 543835"/>
                <a:gd name="connsiteY6-98" fmla="*/ 352793 h 3527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543835" h="352793">
                  <a:moveTo>
                    <a:pt x="543835" y="352793"/>
                  </a:moveTo>
                  <a:lnTo>
                    <a:pt x="543835" y="17036"/>
                  </a:lnTo>
                  <a:cubicBezTo>
                    <a:pt x="539073" y="1955"/>
                    <a:pt x="505734" y="-1220"/>
                    <a:pt x="486684" y="368"/>
                  </a:cubicBezTo>
                  <a:lnTo>
                    <a:pt x="108066" y="368"/>
                  </a:lnTo>
                  <a:cubicBezTo>
                    <a:pt x="-32428" y="369"/>
                    <a:pt x="-39572" y="281355"/>
                    <a:pt x="108066" y="278974"/>
                  </a:cubicBezTo>
                  <a:lnTo>
                    <a:pt x="386672" y="278974"/>
                  </a:lnTo>
                  <a:cubicBezTo>
                    <a:pt x="439060" y="279767"/>
                    <a:pt x="500972" y="309137"/>
                    <a:pt x="543835" y="352793"/>
                  </a:cubicBez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4734047" y="3666210"/>
              <a:ext cx="85299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44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6126014" y="3552083"/>
            <a:ext cx="1933303" cy="1254160"/>
            <a:chOff x="6126014" y="3552083"/>
            <a:chExt cx="1933303" cy="1254160"/>
          </a:xfrm>
        </p:grpSpPr>
        <p:sp>
          <p:nvSpPr>
            <p:cNvPr id="24" name="任意多边形 23"/>
            <p:cNvSpPr/>
            <p:nvPr/>
          </p:nvSpPr>
          <p:spPr>
            <a:xfrm flipH="1">
              <a:off x="6126014" y="3552083"/>
              <a:ext cx="1933303" cy="1254160"/>
            </a:xfrm>
            <a:custGeom>
              <a:avLst/>
              <a:gdLst>
                <a:gd name="connsiteX0" fmla="*/ 435769 w 435769"/>
                <a:gd name="connsiteY0" fmla="*/ 352425 h 352425"/>
                <a:gd name="connsiteX1" fmla="*/ 435769 w 435769"/>
                <a:gd name="connsiteY1" fmla="*/ 16668 h 352425"/>
                <a:gd name="connsiteX2" fmla="*/ 409575 w 435769"/>
                <a:gd name="connsiteY2" fmla="*/ 0 h 352425"/>
                <a:gd name="connsiteX3" fmla="*/ 0 w 435769"/>
                <a:gd name="connsiteY3" fmla="*/ 0 h 352425"/>
                <a:gd name="connsiteX4" fmla="*/ 0 w 435769"/>
                <a:gd name="connsiteY4" fmla="*/ 278606 h 352425"/>
                <a:gd name="connsiteX5" fmla="*/ 278606 w 435769"/>
                <a:gd name="connsiteY5" fmla="*/ 278606 h 352425"/>
                <a:gd name="connsiteX6" fmla="*/ 435769 w 435769"/>
                <a:gd name="connsiteY6" fmla="*/ 352425 h 352425"/>
                <a:gd name="connsiteX0-1" fmla="*/ 435769 w 435769"/>
                <a:gd name="connsiteY0-2" fmla="*/ 352425 h 352425"/>
                <a:gd name="connsiteX1-3" fmla="*/ 435769 w 435769"/>
                <a:gd name="connsiteY1-4" fmla="*/ 16668 h 352425"/>
                <a:gd name="connsiteX2-5" fmla="*/ 409575 w 435769"/>
                <a:gd name="connsiteY2-6" fmla="*/ 0 h 352425"/>
                <a:gd name="connsiteX3-7" fmla="*/ 0 w 435769"/>
                <a:gd name="connsiteY3-8" fmla="*/ 0 h 352425"/>
                <a:gd name="connsiteX4-9" fmla="*/ 0 w 435769"/>
                <a:gd name="connsiteY4-10" fmla="*/ 278606 h 352425"/>
                <a:gd name="connsiteX5-11" fmla="*/ 278606 w 435769"/>
                <a:gd name="connsiteY5-12" fmla="*/ 278606 h 352425"/>
                <a:gd name="connsiteX6-13" fmla="*/ 435769 w 435769"/>
                <a:gd name="connsiteY6-14" fmla="*/ 352425 h 352425"/>
                <a:gd name="connsiteX0-15" fmla="*/ 435769 w 435769"/>
                <a:gd name="connsiteY0-16" fmla="*/ 352425 h 352425"/>
                <a:gd name="connsiteX1-17" fmla="*/ 435769 w 435769"/>
                <a:gd name="connsiteY1-18" fmla="*/ 16668 h 352425"/>
                <a:gd name="connsiteX2-19" fmla="*/ 409575 w 435769"/>
                <a:gd name="connsiteY2-20" fmla="*/ 0 h 352425"/>
                <a:gd name="connsiteX3-21" fmla="*/ 0 w 435769"/>
                <a:gd name="connsiteY3-22" fmla="*/ 0 h 352425"/>
                <a:gd name="connsiteX4-23" fmla="*/ 0 w 435769"/>
                <a:gd name="connsiteY4-24" fmla="*/ 278606 h 352425"/>
                <a:gd name="connsiteX5-25" fmla="*/ 278606 w 435769"/>
                <a:gd name="connsiteY5-26" fmla="*/ 278606 h 352425"/>
                <a:gd name="connsiteX6-27" fmla="*/ 435769 w 435769"/>
                <a:gd name="connsiteY6-28" fmla="*/ 352425 h 352425"/>
                <a:gd name="connsiteX0-29" fmla="*/ 501385 w 501385"/>
                <a:gd name="connsiteY0-30" fmla="*/ 352425 h 352425"/>
                <a:gd name="connsiteX1-31" fmla="*/ 501385 w 501385"/>
                <a:gd name="connsiteY1-32" fmla="*/ 16668 h 352425"/>
                <a:gd name="connsiteX2-33" fmla="*/ 475191 w 501385"/>
                <a:gd name="connsiteY2-34" fmla="*/ 0 h 352425"/>
                <a:gd name="connsiteX3-35" fmla="*/ 65616 w 501385"/>
                <a:gd name="connsiteY3-36" fmla="*/ 0 h 352425"/>
                <a:gd name="connsiteX4-37" fmla="*/ 65616 w 501385"/>
                <a:gd name="connsiteY4-38" fmla="*/ 278606 h 352425"/>
                <a:gd name="connsiteX5-39" fmla="*/ 344222 w 501385"/>
                <a:gd name="connsiteY5-40" fmla="*/ 278606 h 352425"/>
                <a:gd name="connsiteX6-41" fmla="*/ 501385 w 501385"/>
                <a:gd name="connsiteY6-42" fmla="*/ 352425 h 352425"/>
                <a:gd name="connsiteX0-43" fmla="*/ 543835 w 543835"/>
                <a:gd name="connsiteY0-44" fmla="*/ 352425 h 352425"/>
                <a:gd name="connsiteX1-45" fmla="*/ 543835 w 543835"/>
                <a:gd name="connsiteY1-46" fmla="*/ 16668 h 352425"/>
                <a:gd name="connsiteX2-47" fmla="*/ 517641 w 543835"/>
                <a:gd name="connsiteY2-48" fmla="*/ 0 h 352425"/>
                <a:gd name="connsiteX3-49" fmla="*/ 108066 w 543835"/>
                <a:gd name="connsiteY3-50" fmla="*/ 0 h 352425"/>
                <a:gd name="connsiteX4-51" fmla="*/ 108066 w 543835"/>
                <a:gd name="connsiteY4-52" fmla="*/ 278606 h 352425"/>
                <a:gd name="connsiteX5-53" fmla="*/ 386672 w 543835"/>
                <a:gd name="connsiteY5-54" fmla="*/ 278606 h 352425"/>
                <a:gd name="connsiteX6-55" fmla="*/ 543835 w 543835"/>
                <a:gd name="connsiteY6-56" fmla="*/ 352425 h 352425"/>
                <a:gd name="connsiteX0-57" fmla="*/ 543835 w 543835"/>
                <a:gd name="connsiteY0-58" fmla="*/ 352425 h 352425"/>
                <a:gd name="connsiteX1-59" fmla="*/ 543835 w 543835"/>
                <a:gd name="connsiteY1-60" fmla="*/ 16668 h 352425"/>
                <a:gd name="connsiteX2-61" fmla="*/ 486684 w 543835"/>
                <a:gd name="connsiteY2-62" fmla="*/ 0 h 352425"/>
                <a:gd name="connsiteX3-63" fmla="*/ 108066 w 543835"/>
                <a:gd name="connsiteY3-64" fmla="*/ 0 h 352425"/>
                <a:gd name="connsiteX4-65" fmla="*/ 108066 w 543835"/>
                <a:gd name="connsiteY4-66" fmla="*/ 278606 h 352425"/>
                <a:gd name="connsiteX5-67" fmla="*/ 386672 w 543835"/>
                <a:gd name="connsiteY5-68" fmla="*/ 278606 h 352425"/>
                <a:gd name="connsiteX6-69" fmla="*/ 543835 w 543835"/>
                <a:gd name="connsiteY6-70" fmla="*/ 352425 h 352425"/>
                <a:gd name="connsiteX0-71" fmla="*/ 543835 w 543835"/>
                <a:gd name="connsiteY0-72" fmla="*/ 352425 h 352425"/>
                <a:gd name="connsiteX1-73" fmla="*/ 543835 w 543835"/>
                <a:gd name="connsiteY1-74" fmla="*/ 16668 h 352425"/>
                <a:gd name="connsiteX2-75" fmla="*/ 486684 w 543835"/>
                <a:gd name="connsiteY2-76" fmla="*/ 0 h 352425"/>
                <a:gd name="connsiteX3-77" fmla="*/ 108066 w 543835"/>
                <a:gd name="connsiteY3-78" fmla="*/ 0 h 352425"/>
                <a:gd name="connsiteX4-79" fmla="*/ 108066 w 543835"/>
                <a:gd name="connsiteY4-80" fmla="*/ 278606 h 352425"/>
                <a:gd name="connsiteX5-81" fmla="*/ 386672 w 543835"/>
                <a:gd name="connsiteY5-82" fmla="*/ 278606 h 352425"/>
                <a:gd name="connsiteX6-83" fmla="*/ 543835 w 543835"/>
                <a:gd name="connsiteY6-84" fmla="*/ 352425 h 352425"/>
                <a:gd name="connsiteX0-85" fmla="*/ 543835 w 543835"/>
                <a:gd name="connsiteY0-86" fmla="*/ 352793 h 352793"/>
                <a:gd name="connsiteX1-87" fmla="*/ 543835 w 543835"/>
                <a:gd name="connsiteY1-88" fmla="*/ 17036 h 352793"/>
                <a:gd name="connsiteX2-89" fmla="*/ 486684 w 543835"/>
                <a:gd name="connsiteY2-90" fmla="*/ 368 h 352793"/>
                <a:gd name="connsiteX3-91" fmla="*/ 108066 w 543835"/>
                <a:gd name="connsiteY3-92" fmla="*/ 368 h 352793"/>
                <a:gd name="connsiteX4-93" fmla="*/ 108066 w 543835"/>
                <a:gd name="connsiteY4-94" fmla="*/ 278974 h 352793"/>
                <a:gd name="connsiteX5-95" fmla="*/ 386672 w 543835"/>
                <a:gd name="connsiteY5-96" fmla="*/ 278974 h 352793"/>
                <a:gd name="connsiteX6-97" fmla="*/ 543835 w 543835"/>
                <a:gd name="connsiteY6-98" fmla="*/ 352793 h 3527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543835" h="352793">
                  <a:moveTo>
                    <a:pt x="543835" y="352793"/>
                  </a:moveTo>
                  <a:lnTo>
                    <a:pt x="543835" y="17036"/>
                  </a:lnTo>
                  <a:cubicBezTo>
                    <a:pt x="539073" y="1955"/>
                    <a:pt x="505734" y="-1220"/>
                    <a:pt x="486684" y="368"/>
                  </a:cubicBezTo>
                  <a:lnTo>
                    <a:pt x="108066" y="368"/>
                  </a:lnTo>
                  <a:cubicBezTo>
                    <a:pt x="-32428" y="369"/>
                    <a:pt x="-39572" y="281355"/>
                    <a:pt x="108066" y="278974"/>
                  </a:cubicBezTo>
                  <a:lnTo>
                    <a:pt x="386672" y="278974"/>
                  </a:lnTo>
                  <a:cubicBezTo>
                    <a:pt x="439060" y="279767"/>
                    <a:pt x="500972" y="309137"/>
                    <a:pt x="543835" y="352793"/>
                  </a:cubicBez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6573687" y="3648624"/>
              <a:ext cx="915541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44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4253256" y="4899329"/>
            <a:ext cx="1814574" cy="1177139"/>
            <a:chOff x="4253256" y="4899329"/>
            <a:chExt cx="1814574" cy="1177139"/>
          </a:xfrm>
        </p:grpSpPr>
        <p:sp>
          <p:nvSpPr>
            <p:cNvPr id="27" name="任意多边形 26"/>
            <p:cNvSpPr/>
            <p:nvPr/>
          </p:nvSpPr>
          <p:spPr>
            <a:xfrm>
              <a:off x="4253256" y="4899329"/>
              <a:ext cx="1814574" cy="1177139"/>
            </a:xfrm>
            <a:custGeom>
              <a:avLst/>
              <a:gdLst>
                <a:gd name="connsiteX0" fmla="*/ 435769 w 435769"/>
                <a:gd name="connsiteY0" fmla="*/ 352425 h 352425"/>
                <a:gd name="connsiteX1" fmla="*/ 435769 w 435769"/>
                <a:gd name="connsiteY1" fmla="*/ 16668 h 352425"/>
                <a:gd name="connsiteX2" fmla="*/ 409575 w 435769"/>
                <a:gd name="connsiteY2" fmla="*/ 0 h 352425"/>
                <a:gd name="connsiteX3" fmla="*/ 0 w 435769"/>
                <a:gd name="connsiteY3" fmla="*/ 0 h 352425"/>
                <a:gd name="connsiteX4" fmla="*/ 0 w 435769"/>
                <a:gd name="connsiteY4" fmla="*/ 278606 h 352425"/>
                <a:gd name="connsiteX5" fmla="*/ 278606 w 435769"/>
                <a:gd name="connsiteY5" fmla="*/ 278606 h 352425"/>
                <a:gd name="connsiteX6" fmla="*/ 435769 w 435769"/>
                <a:gd name="connsiteY6" fmla="*/ 352425 h 352425"/>
                <a:gd name="connsiteX0-1" fmla="*/ 435769 w 435769"/>
                <a:gd name="connsiteY0-2" fmla="*/ 352425 h 352425"/>
                <a:gd name="connsiteX1-3" fmla="*/ 435769 w 435769"/>
                <a:gd name="connsiteY1-4" fmla="*/ 16668 h 352425"/>
                <a:gd name="connsiteX2-5" fmla="*/ 409575 w 435769"/>
                <a:gd name="connsiteY2-6" fmla="*/ 0 h 352425"/>
                <a:gd name="connsiteX3-7" fmla="*/ 0 w 435769"/>
                <a:gd name="connsiteY3-8" fmla="*/ 0 h 352425"/>
                <a:gd name="connsiteX4-9" fmla="*/ 0 w 435769"/>
                <a:gd name="connsiteY4-10" fmla="*/ 278606 h 352425"/>
                <a:gd name="connsiteX5-11" fmla="*/ 278606 w 435769"/>
                <a:gd name="connsiteY5-12" fmla="*/ 278606 h 352425"/>
                <a:gd name="connsiteX6-13" fmla="*/ 435769 w 435769"/>
                <a:gd name="connsiteY6-14" fmla="*/ 352425 h 352425"/>
                <a:gd name="connsiteX0-15" fmla="*/ 435769 w 435769"/>
                <a:gd name="connsiteY0-16" fmla="*/ 352425 h 352425"/>
                <a:gd name="connsiteX1-17" fmla="*/ 435769 w 435769"/>
                <a:gd name="connsiteY1-18" fmla="*/ 16668 h 352425"/>
                <a:gd name="connsiteX2-19" fmla="*/ 409575 w 435769"/>
                <a:gd name="connsiteY2-20" fmla="*/ 0 h 352425"/>
                <a:gd name="connsiteX3-21" fmla="*/ 0 w 435769"/>
                <a:gd name="connsiteY3-22" fmla="*/ 0 h 352425"/>
                <a:gd name="connsiteX4-23" fmla="*/ 0 w 435769"/>
                <a:gd name="connsiteY4-24" fmla="*/ 278606 h 352425"/>
                <a:gd name="connsiteX5-25" fmla="*/ 278606 w 435769"/>
                <a:gd name="connsiteY5-26" fmla="*/ 278606 h 352425"/>
                <a:gd name="connsiteX6-27" fmla="*/ 435769 w 435769"/>
                <a:gd name="connsiteY6-28" fmla="*/ 352425 h 352425"/>
                <a:gd name="connsiteX0-29" fmla="*/ 501385 w 501385"/>
                <a:gd name="connsiteY0-30" fmla="*/ 352425 h 352425"/>
                <a:gd name="connsiteX1-31" fmla="*/ 501385 w 501385"/>
                <a:gd name="connsiteY1-32" fmla="*/ 16668 h 352425"/>
                <a:gd name="connsiteX2-33" fmla="*/ 475191 w 501385"/>
                <a:gd name="connsiteY2-34" fmla="*/ 0 h 352425"/>
                <a:gd name="connsiteX3-35" fmla="*/ 65616 w 501385"/>
                <a:gd name="connsiteY3-36" fmla="*/ 0 h 352425"/>
                <a:gd name="connsiteX4-37" fmla="*/ 65616 w 501385"/>
                <a:gd name="connsiteY4-38" fmla="*/ 278606 h 352425"/>
                <a:gd name="connsiteX5-39" fmla="*/ 344222 w 501385"/>
                <a:gd name="connsiteY5-40" fmla="*/ 278606 h 352425"/>
                <a:gd name="connsiteX6-41" fmla="*/ 501385 w 501385"/>
                <a:gd name="connsiteY6-42" fmla="*/ 352425 h 352425"/>
                <a:gd name="connsiteX0-43" fmla="*/ 543835 w 543835"/>
                <a:gd name="connsiteY0-44" fmla="*/ 352425 h 352425"/>
                <a:gd name="connsiteX1-45" fmla="*/ 543835 w 543835"/>
                <a:gd name="connsiteY1-46" fmla="*/ 16668 h 352425"/>
                <a:gd name="connsiteX2-47" fmla="*/ 517641 w 543835"/>
                <a:gd name="connsiteY2-48" fmla="*/ 0 h 352425"/>
                <a:gd name="connsiteX3-49" fmla="*/ 108066 w 543835"/>
                <a:gd name="connsiteY3-50" fmla="*/ 0 h 352425"/>
                <a:gd name="connsiteX4-51" fmla="*/ 108066 w 543835"/>
                <a:gd name="connsiteY4-52" fmla="*/ 278606 h 352425"/>
                <a:gd name="connsiteX5-53" fmla="*/ 386672 w 543835"/>
                <a:gd name="connsiteY5-54" fmla="*/ 278606 h 352425"/>
                <a:gd name="connsiteX6-55" fmla="*/ 543835 w 543835"/>
                <a:gd name="connsiteY6-56" fmla="*/ 352425 h 352425"/>
                <a:gd name="connsiteX0-57" fmla="*/ 543835 w 543835"/>
                <a:gd name="connsiteY0-58" fmla="*/ 352425 h 352425"/>
                <a:gd name="connsiteX1-59" fmla="*/ 543835 w 543835"/>
                <a:gd name="connsiteY1-60" fmla="*/ 16668 h 352425"/>
                <a:gd name="connsiteX2-61" fmla="*/ 486684 w 543835"/>
                <a:gd name="connsiteY2-62" fmla="*/ 0 h 352425"/>
                <a:gd name="connsiteX3-63" fmla="*/ 108066 w 543835"/>
                <a:gd name="connsiteY3-64" fmla="*/ 0 h 352425"/>
                <a:gd name="connsiteX4-65" fmla="*/ 108066 w 543835"/>
                <a:gd name="connsiteY4-66" fmla="*/ 278606 h 352425"/>
                <a:gd name="connsiteX5-67" fmla="*/ 386672 w 543835"/>
                <a:gd name="connsiteY5-68" fmla="*/ 278606 h 352425"/>
                <a:gd name="connsiteX6-69" fmla="*/ 543835 w 543835"/>
                <a:gd name="connsiteY6-70" fmla="*/ 352425 h 352425"/>
                <a:gd name="connsiteX0-71" fmla="*/ 543835 w 543835"/>
                <a:gd name="connsiteY0-72" fmla="*/ 352425 h 352425"/>
                <a:gd name="connsiteX1-73" fmla="*/ 543835 w 543835"/>
                <a:gd name="connsiteY1-74" fmla="*/ 16668 h 352425"/>
                <a:gd name="connsiteX2-75" fmla="*/ 486684 w 543835"/>
                <a:gd name="connsiteY2-76" fmla="*/ 0 h 352425"/>
                <a:gd name="connsiteX3-77" fmla="*/ 108066 w 543835"/>
                <a:gd name="connsiteY3-78" fmla="*/ 0 h 352425"/>
                <a:gd name="connsiteX4-79" fmla="*/ 108066 w 543835"/>
                <a:gd name="connsiteY4-80" fmla="*/ 278606 h 352425"/>
                <a:gd name="connsiteX5-81" fmla="*/ 386672 w 543835"/>
                <a:gd name="connsiteY5-82" fmla="*/ 278606 h 352425"/>
                <a:gd name="connsiteX6-83" fmla="*/ 543835 w 543835"/>
                <a:gd name="connsiteY6-84" fmla="*/ 352425 h 352425"/>
                <a:gd name="connsiteX0-85" fmla="*/ 543835 w 543835"/>
                <a:gd name="connsiteY0-86" fmla="*/ 352793 h 352793"/>
                <a:gd name="connsiteX1-87" fmla="*/ 543835 w 543835"/>
                <a:gd name="connsiteY1-88" fmla="*/ 17036 h 352793"/>
                <a:gd name="connsiteX2-89" fmla="*/ 486684 w 543835"/>
                <a:gd name="connsiteY2-90" fmla="*/ 368 h 352793"/>
                <a:gd name="connsiteX3-91" fmla="*/ 108066 w 543835"/>
                <a:gd name="connsiteY3-92" fmla="*/ 368 h 352793"/>
                <a:gd name="connsiteX4-93" fmla="*/ 108066 w 543835"/>
                <a:gd name="connsiteY4-94" fmla="*/ 278974 h 352793"/>
                <a:gd name="connsiteX5-95" fmla="*/ 386672 w 543835"/>
                <a:gd name="connsiteY5-96" fmla="*/ 278974 h 352793"/>
                <a:gd name="connsiteX6-97" fmla="*/ 543835 w 543835"/>
                <a:gd name="connsiteY6-98" fmla="*/ 352793 h 352793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543835" h="352793">
                  <a:moveTo>
                    <a:pt x="543835" y="352793"/>
                  </a:moveTo>
                  <a:lnTo>
                    <a:pt x="543835" y="17036"/>
                  </a:lnTo>
                  <a:cubicBezTo>
                    <a:pt x="539073" y="1955"/>
                    <a:pt x="505734" y="-1220"/>
                    <a:pt x="486684" y="368"/>
                  </a:cubicBezTo>
                  <a:lnTo>
                    <a:pt x="108066" y="368"/>
                  </a:lnTo>
                  <a:cubicBezTo>
                    <a:pt x="-32428" y="369"/>
                    <a:pt x="-39572" y="281355"/>
                    <a:pt x="108066" y="278974"/>
                  </a:cubicBezTo>
                  <a:lnTo>
                    <a:pt x="386672" y="278974"/>
                  </a:lnTo>
                  <a:cubicBezTo>
                    <a:pt x="439060" y="279767"/>
                    <a:pt x="500972" y="309137"/>
                    <a:pt x="543835" y="352793"/>
                  </a:cubicBezTo>
                  <a:close/>
                </a:path>
              </a:pathLst>
            </a:cu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4897316" y="5008363"/>
              <a:ext cx="852992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sz="4400" b="1" dirty="0" smtClean="0">
                  <a:solidFill>
                    <a:prstClr val="white"/>
                  </a:solidFill>
                  <a:latin typeface="Agency FB" panose="020B0503020202020204" pitchFamily="34" charset="0"/>
                  <a:ea typeface="微软雅黑" panose="020B0503020204020204" pitchFamily="34" charset="-122"/>
                </a:rPr>
                <a:t>05</a:t>
              </a:r>
              <a:endParaRPr lang="zh-CN" altLang="en-US" sz="4400" b="1" dirty="0">
                <a:solidFill>
                  <a:prstClr val="white"/>
                </a:solidFill>
                <a:latin typeface="Agency FB" panose="020B050302020202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683619" y="1952316"/>
            <a:ext cx="2824480" cy="110680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浏览功能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列出当前数据库文件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中电影票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的所有记录，浏览各类电影上</a:t>
            </a:r>
            <a:endParaRPr lang="zh-CN" altLang="en-US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映时间及简介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文本框 32"/>
          <p:cNvSpPr txBox="1"/>
          <p:nvPr/>
        </p:nvSpPr>
        <p:spPr>
          <a:xfrm>
            <a:off x="1195381" y="3556554"/>
            <a:ext cx="2697480" cy="147637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用户个人账户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管理个人账户，可以实现</a:t>
            </a:r>
            <a:endParaRPr lang="zh-CN" alt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注册、登录个人空间、修</a:t>
            </a:r>
            <a:endParaRPr lang="zh-CN" alt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改密码等功能</a:t>
            </a:r>
            <a:endParaRPr lang="en-US" altLang="zh-CN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739840" y="4993458"/>
            <a:ext cx="2468880" cy="119888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管理员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能实现根据当前热映、</a:t>
            </a:r>
            <a:endParaRPr lang="zh-CN" alt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新电影进行上架、替</a:t>
            </a:r>
            <a:endParaRPr lang="zh-CN" altLang="en-US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换相关电影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9105960" y="2106180"/>
            <a:ext cx="2789555" cy="860425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查询功能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查询已购电影票及历史订单</a:t>
            </a:r>
            <a:endParaRPr lang="en-US" altLang="zh-CN" sz="1600" dirty="0" smtClean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6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查询电影开始时间和座位号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8720477" y="3548221"/>
            <a:ext cx="2240280" cy="64516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购退票功能</a:t>
            </a:r>
            <a:endParaRPr lang="en-US" altLang="zh-CN" dirty="0" smtClean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购买或者退还电影票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233586" y="4856956"/>
            <a:ext cx="253596" cy="369332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decel="100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3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decel="100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7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ldLvl="0" animBg="1"/>
      <p:bldP spid="33" grpId="0" bldLvl="0" animBg="1"/>
      <p:bldP spid="35" grpId="0" bldLvl="0" animBg="1"/>
      <p:bldP spid="36" grpId="0" bldLvl="0" animBg="1"/>
      <p:bldP spid="37" grpId="0" bldLvl="0" animBg="1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用户管理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 flipH="1">
            <a:off x="1595779" y="2041690"/>
            <a:ext cx="4256012" cy="4254425"/>
          </a:xfrm>
          <a:prstGeom prst="ellipse">
            <a:avLst/>
          </a:prstGeom>
          <a:noFill/>
          <a:ln w="11" cap="flat">
            <a:solidFill>
              <a:schemeClr val="accent3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6" name="Line 16"/>
          <p:cNvSpPr>
            <a:spLocks noChangeShapeType="1"/>
          </p:cNvSpPr>
          <p:nvPr/>
        </p:nvSpPr>
        <p:spPr bwMode="auto">
          <a:xfrm flipH="1">
            <a:off x="3254329" y="2655764"/>
            <a:ext cx="791260" cy="8049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 flipH="1" flipV="1">
            <a:off x="3363468" y="4374711"/>
            <a:ext cx="1709708" cy="4042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8" name="Line 18"/>
          <p:cNvSpPr>
            <a:spLocks noChangeShapeType="1"/>
          </p:cNvSpPr>
          <p:nvPr/>
        </p:nvSpPr>
        <p:spPr bwMode="auto">
          <a:xfrm flipH="1">
            <a:off x="3404396" y="3487953"/>
            <a:ext cx="1664376" cy="409273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9" name="Oval 10"/>
          <p:cNvSpPr>
            <a:spLocks noChangeArrowheads="1"/>
          </p:cNvSpPr>
          <p:nvPr/>
        </p:nvSpPr>
        <p:spPr bwMode="auto">
          <a:xfrm flipH="1">
            <a:off x="3881218" y="1716378"/>
            <a:ext cx="1037820" cy="1037820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</a:endParaRPr>
          </a:p>
        </p:txBody>
      </p:sp>
      <p:sp>
        <p:nvSpPr>
          <p:cNvPr id="20" name="TextBox 9"/>
          <p:cNvSpPr txBox="1"/>
          <p:nvPr/>
        </p:nvSpPr>
        <p:spPr>
          <a:xfrm flipH="1">
            <a:off x="3994127" y="2035297"/>
            <a:ext cx="812000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Oval 12"/>
          <p:cNvSpPr>
            <a:spLocks noChangeArrowheads="1"/>
          </p:cNvSpPr>
          <p:nvPr/>
        </p:nvSpPr>
        <p:spPr bwMode="auto">
          <a:xfrm flipH="1">
            <a:off x="5141965" y="2815963"/>
            <a:ext cx="1037820" cy="1037820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2" name="TextBox 11"/>
          <p:cNvSpPr txBox="1"/>
          <p:nvPr/>
        </p:nvSpPr>
        <p:spPr>
          <a:xfrm flipH="1">
            <a:off x="5227753" y="3134718"/>
            <a:ext cx="812000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注册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val 11"/>
          <p:cNvSpPr>
            <a:spLocks noChangeArrowheads="1"/>
          </p:cNvSpPr>
          <p:nvPr/>
        </p:nvSpPr>
        <p:spPr bwMode="auto">
          <a:xfrm flipH="1">
            <a:off x="5061196" y="4504040"/>
            <a:ext cx="1037820" cy="1039406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4" name="TextBox 13"/>
          <p:cNvSpPr txBox="1"/>
          <p:nvPr/>
        </p:nvSpPr>
        <p:spPr>
          <a:xfrm flipH="1">
            <a:off x="5200389" y="4669928"/>
            <a:ext cx="775014" cy="707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找回密码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8"/>
          <p:cNvSpPr>
            <a:spLocks noChangeArrowheads="1"/>
          </p:cNvSpPr>
          <p:nvPr/>
        </p:nvSpPr>
        <p:spPr bwMode="auto">
          <a:xfrm flipH="1">
            <a:off x="834860" y="2887685"/>
            <a:ext cx="2410093" cy="2410091"/>
          </a:xfrm>
          <a:prstGeom prst="ellipse">
            <a:avLst/>
          </a:prstGeom>
          <a:solidFill>
            <a:srgbClr val="2A3D52">
              <a:alpha val="30000"/>
            </a:srgbClr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6" name="Oval 9"/>
          <p:cNvSpPr>
            <a:spLocks noChangeArrowheads="1"/>
          </p:cNvSpPr>
          <p:nvPr/>
        </p:nvSpPr>
        <p:spPr bwMode="auto">
          <a:xfrm flipH="1">
            <a:off x="1025097" y="3077921"/>
            <a:ext cx="2029620" cy="2031207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7" name="Oval 11"/>
          <p:cNvSpPr>
            <a:spLocks noChangeArrowheads="1"/>
          </p:cNvSpPr>
          <p:nvPr/>
        </p:nvSpPr>
        <p:spPr bwMode="auto">
          <a:xfrm flipH="1">
            <a:off x="3894859" y="5597697"/>
            <a:ext cx="1037820" cy="1039406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8" name="TextBox 17"/>
          <p:cNvSpPr txBox="1"/>
          <p:nvPr/>
        </p:nvSpPr>
        <p:spPr>
          <a:xfrm flipH="1">
            <a:off x="4031947" y="5770073"/>
            <a:ext cx="812000" cy="707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修改密码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 flipH="1" flipV="1">
            <a:off x="3240687" y="4920408"/>
            <a:ext cx="791260" cy="8049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39" name="TextBox 23"/>
          <p:cNvSpPr txBox="1"/>
          <p:nvPr/>
        </p:nvSpPr>
        <p:spPr>
          <a:xfrm>
            <a:off x="1529935" y="333487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24"/>
          <p:cNvSpPr txBox="1"/>
          <p:nvPr/>
        </p:nvSpPr>
        <p:spPr>
          <a:xfrm>
            <a:off x="1534853" y="3822386"/>
            <a:ext cx="902811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账户</a:t>
            </a:r>
            <a:endParaRPr lang="en-US" altLang="zh-CN" sz="2800" b="1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73176" y="1879379"/>
            <a:ext cx="56717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用户可登录到自己的网页，并进行对自己账户的管理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349759" y="3150207"/>
            <a:ext cx="45704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通过真实的邮箱账户，注册属于自己的账号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349759" y="4933666"/>
            <a:ext cx="549381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通过真实邮箱，向邮箱发送验证码进行身份验证后，</a:t>
            </a:r>
            <a:endParaRPr lang="en-US" altLang="zh-CN" dirty="0" smtClean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即可更改密码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190366" y="6090241"/>
            <a:ext cx="61863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用户可在成功登录自己的主页后，在账号安全中心更改密码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500"/>
                            </p:stCondLst>
                            <p:childTnLst>
                              <p:par>
                                <p:cTn id="8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0"/>
                            </p:stCondLst>
                            <p:childTnLst>
                              <p:par>
                                <p:cTn id="8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 animBg="1"/>
      <p:bldP spid="27" grpId="0" animBg="1"/>
      <p:bldP spid="28" grpId="0"/>
      <p:bldP spid="29" grpId="0" animBg="1"/>
      <p:bldP spid="39" grpId="0"/>
      <p:bldP spid="4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040943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管理员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 flipH="1">
            <a:off x="1595779" y="2041690"/>
            <a:ext cx="4256012" cy="4254425"/>
          </a:xfrm>
          <a:prstGeom prst="ellipse">
            <a:avLst/>
          </a:prstGeom>
          <a:noFill/>
          <a:ln w="11" cap="flat">
            <a:solidFill>
              <a:schemeClr val="accent3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 flipH="1" flipV="1">
            <a:off x="3340785" y="4500179"/>
            <a:ext cx="1709708" cy="4042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8" name="Line 18"/>
          <p:cNvSpPr>
            <a:spLocks noChangeShapeType="1"/>
          </p:cNvSpPr>
          <p:nvPr/>
        </p:nvSpPr>
        <p:spPr bwMode="auto">
          <a:xfrm flipH="1">
            <a:off x="3244953" y="3134137"/>
            <a:ext cx="1664376" cy="409273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0" name="TextBox 9"/>
          <p:cNvSpPr txBox="1"/>
          <p:nvPr/>
        </p:nvSpPr>
        <p:spPr>
          <a:xfrm flipH="1">
            <a:off x="3994127" y="2035297"/>
            <a:ext cx="812000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Oval 12"/>
          <p:cNvSpPr>
            <a:spLocks noChangeArrowheads="1"/>
          </p:cNvSpPr>
          <p:nvPr/>
        </p:nvSpPr>
        <p:spPr bwMode="auto">
          <a:xfrm flipH="1">
            <a:off x="4937583" y="2434119"/>
            <a:ext cx="1037820" cy="1037820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2" name="TextBox 11"/>
          <p:cNvSpPr txBox="1"/>
          <p:nvPr/>
        </p:nvSpPr>
        <p:spPr>
          <a:xfrm flipH="1">
            <a:off x="5050493" y="2636787"/>
            <a:ext cx="812000" cy="707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上映电影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val 11"/>
          <p:cNvSpPr>
            <a:spLocks noChangeArrowheads="1"/>
          </p:cNvSpPr>
          <p:nvPr/>
        </p:nvSpPr>
        <p:spPr bwMode="auto">
          <a:xfrm flipH="1">
            <a:off x="5068986" y="4589425"/>
            <a:ext cx="1037820" cy="1039406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4" name="TextBox 13"/>
          <p:cNvSpPr txBox="1"/>
          <p:nvPr/>
        </p:nvSpPr>
        <p:spPr>
          <a:xfrm flipH="1">
            <a:off x="5201796" y="4755313"/>
            <a:ext cx="775014" cy="707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管理售卖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8"/>
          <p:cNvSpPr>
            <a:spLocks noChangeArrowheads="1"/>
          </p:cNvSpPr>
          <p:nvPr/>
        </p:nvSpPr>
        <p:spPr bwMode="auto">
          <a:xfrm flipH="1">
            <a:off x="834860" y="2887685"/>
            <a:ext cx="2410093" cy="2410091"/>
          </a:xfrm>
          <a:prstGeom prst="ellipse">
            <a:avLst/>
          </a:prstGeom>
          <a:solidFill>
            <a:srgbClr val="2A3D52">
              <a:alpha val="30000"/>
            </a:srgbClr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6" name="Oval 9"/>
          <p:cNvSpPr>
            <a:spLocks noChangeArrowheads="1"/>
          </p:cNvSpPr>
          <p:nvPr/>
        </p:nvSpPr>
        <p:spPr bwMode="auto">
          <a:xfrm flipH="1">
            <a:off x="1025097" y="3077921"/>
            <a:ext cx="2029620" cy="2031207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36" name="TextBox 20"/>
          <p:cNvSpPr txBox="1"/>
          <p:nvPr/>
        </p:nvSpPr>
        <p:spPr>
          <a:xfrm>
            <a:off x="6147419" y="2643206"/>
            <a:ext cx="50450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架、更换电影，便于用户选择最近火热的电影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6237066" y="4893476"/>
            <a:ext cx="5045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查看电影票售卖情况，管理售票数据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23"/>
          <p:cNvSpPr txBox="1"/>
          <p:nvPr/>
        </p:nvSpPr>
        <p:spPr>
          <a:xfrm>
            <a:off x="1545002" y="353469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管理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24"/>
          <p:cNvSpPr txBox="1"/>
          <p:nvPr/>
        </p:nvSpPr>
        <p:spPr>
          <a:xfrm>
            <a:off x="1529935" y="4121621"/>
            <a:ext cx="5437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员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000"/>
                            </p:stCondLst>
                            <p:childTnLst>
                              <p:par>
                                <p:cTn id="6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20" grpId="0"/>
      <p:bldP spid="21" grpId="0" animBg="1"/>
      <p:bldP spid="22" grpId="0"/>
      <p:bldP spid="23" grpId="0" animBg="1"/>
      <p:bldP spid="24" grpId="0"/>
      <p:bldP spid="25" grpId="0" animBg="1"/>
      <p:bldP spid="26" grpId="0" animBg="1"/>
      <p:bldP spid="36" grpId="0"/>
      <p:bldP spid="37" grpId="0"/>
      <p:bldP spid="39" grpId="0"/>
      <p:bldP spid="4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 smtClean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售票系统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15" name="Oval 6"/>
          <p:cNvSpPr>
            <a:spLocks noChangeArrowheads="1"/>
          </p:cNvSpPr>
          <p:nvPr/>
        </p:nvSpPr>
        <p:spPr bwMode="auto">
          <a:xfrm flipH="1">
            <a:off x="1595779" y="2041690"/>
            <a:ext cx="4256012" cy="4254425"/>
          </a:xfrm>
          <a:prstGeom prst="ellipse">
            <a:avLst/>
          </a:prstGeom>
          <a:noFill/>
          <a:ln w="11" cap="flat">
            <a:solidFill>
              <a:schemeClr val="accent3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7" name="Line 17"/>
          <p:cNvSpPr>
            <a:spLocks noChangeShapeType="1"/>
          </p:cNvSpPr>
          <p:nvPr/>
        </p:nvSpPr>
        <p:spPr bwMode="auto">
          <a:xfrm flipH="1" flipV="1">
            <a:off x="3350600" y="4141911"/>
            <a:ext cx="1709708" cy="4042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18" name="Line 18"/>
          <p:cNvSpPr>
            <a:spLocks noChangeShapeType="1"/>
          </p:cNvSpPr>
          <p:nvPr/>
        </p:nvSpPr>
        <p:spPr bwMode="auto">
          <a:xfrm flipH="1">
            <a:off x="3273920" y="3123057"/>
            <a:ext cx="1664376" cy="409273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1" name="Oval 12"/>
          <p:cNvSpPr>
            <a:spLocks noChangeArrowheads="1"/>
          </p:cNvSpPr>
          <p:nvPr/>
        </p:nvSpPr>
        <p:spPr bwMode="auto">
          <a:xfrm flipH="1">
            <a:off x="5073176" y="2496879"/>
            <a:ext cx="1037820" cy="1037820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2" name="TextBox 11"/>
          <p:cNvSpPr txBox="1"/>
          <p:nvPr/>
        </p:nvSpPr>
        <p:spPr>
          <a:xfrm flipH="1">
            <a:off x="5219280" y="2815798"/>
            <a:ext cx="812000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售票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val 11"/>
          <p:cNvSpPr>
            <a:spLocks noChangeArrowheads="1"/>
          </p:cNvSpPr>
          <p:nvPr/>
        </p:nvSpPr>
        <p:spPr bwMode="auto">
          <a:xfrm flipH="1">
            <a:off x="5106370" y="4298325"/>
            <a:ext cx="1037820" cy="1039406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4" name="TextBox 13"/>
          <p:cNvSpPr txBox="1"/>
          <p:nvPr/>
        </p:nvSpPr>
        <p:spPr>
          <a:xfrm flipH="1">
            <a:off x="5237773" y="4644841"/>
            <a:ext cx="775014" cy="399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订单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val 8"/>
          <p:cNvSpPr>
            <a:spLocks noChangeArrowheads="1"/>
          </p:cNvSpPr>
          <p:nvPr/>
        </p:nvSpPr>
        <p:spPr bwMode="auto">
          <a:xfrm flipH="1">
            <a:off x="834860" y="2887685"/>
            <a:ext cx="2410093" cy="2410091"/>
          </a:xfrm>
          <a:prstGeom prst="ellipse">
            <a:avLst/>
          </a:prstGeom>
          <a:solidFill>
            <a:srgbClr val="2A3D52">
              <a:alpha val="30000"/>
            </a:srgbClr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6" name="Oval 9"/>
          <p:cNvSpPr>
            <a:spLocks noChangeArrowheads="1"/>
          </p:cNvSpPr>
          <p:nvPr/>
        </p:nvSpPr>
        <p:spPr bwMode="auto">
          <a:xfrm flipH="1">
            <a:off x="1025097" y="3077921"/>
            <a:ext cx="2029620" cy="2031207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27" name="Oval 11"/>
          <p:cNvSpPr>
            <a:spLocks noChangeArrowheads="1"/>
          </p:cNvSpPr>
          <p:nvPr/>
        </p:nvSpPr>
        <p:spPr bwMode="auto">
          <a:xfrm flipH="1">
            <a:off x="3894859" y="5597697"/>
            <a:ext cx="1037820" cy="1039406"/>
          </a:xfrm>
          <a:prstGeom prst="ellipse">
            <a:avLst/>
          </a:prstGeom>
          <a:solidFill>
            <a:srgbClr val="2A3D52"/>
          </a:solidFill>
          <a:ln>
            <a:noFill/>
          </a:ln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>
              <a:solidFill>
                <a:srgbClr val="F8F8F8"/>
              </a:solidFill>
              <a:latin typeface="+mn-ea"/>
            </a:endParaRPr>
          </a:p>
        </p:txBody>
      </p:sp>
      <p:sp>
        <p:nvSpPr>
          <p:cNvPr id="28" name="TextBox 17"/>
          <p:cNvSpPr txBox="1"/>
          <p:nvPr/>
        </p:nvSpPr>
        <p:spPr>
          <a:xfrm flipH="1">
            <a:off x="4031947" y="5770073"/>
            <a:ext cx="812000" cy="707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电影专栏</a:t>
            </a:r>
            <a:endParaRPr lang="zh-CN" altLang="en-US" sz="2000" b="1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Line 16"/>
          <p:cNvSpPr>
            <a:spLocks noChangeShapeType="1"/>
          </p:cNvSpPr>
          <p:nvPr/>
        </p:nvSpPr>
        <p:spPr bwMode="auto">
          <a:xfrm flipH="1" flipV="1">
            <a:off x="3240687" y="4920408"/>
            <a:ext cx="791260" cy="804904"/>
          </a:xfrm>
          <a:prstGeom prst="line">
            <a:avLst/>
          </a:prstGeom>
          <a:noFill/>
          <a:ln w="19050" cap="flat">
            <a:solidFill>
              <a:srgbClr val="4F4D63"/>
            </a:solidFill>
            <a:prstDash val="solid"/>
            <a:miter lim="800000"/>
            <a:headEnd type="triangle" w="med" len="med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04" tIns="45702" rIns="91404" bIns="45702" numCol="1" anchor="t" anchorCtr="0" compatLnSpc="1"/>
          <a:lstStyle/>
          <a:p>
            <a:endParaRPr lang="zh-CN" altLang="en-US" sz="1800"/>
          </a:p>
        </p:txBody>
      </p:sp>
      <p:sp>
        <p:nvSpPr>
          <p:cNvPr id="36" name="TextBox 20"/>
          <p:cNvSpPr txBox="1"/>
          <p:nvPr/>
        </p:nvSpPr>
        <p:spPr>
          <a:xfrm>
            <a:off x="6234520" y="2633934"/>
            <a:ext cx="50450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电影售票，用户自己凭意愿购票、退票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7" name="TextBox 21"/>
          <p:cNvSpPr txBox="1"/>
          <p:nvPr/>
        </p:nvSpPr>
        <p:spPr>
          <a:xfrm>
            <a:off x="6236643" y="4560373"/>
            <a:ext cx="504504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zh-CN" altLang="en-US" sz="2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用户的购票订单，可以查看历史购票，管理已买的电影票</a:t>
            </a:r>
            <a:endParaRPr lang="en-US" altLang="zh-CN" sz="20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9" name="TextBox 23"/>
          <p:cNvSpPr txBox="1"/>
          <p:nvPr/>
        </p:nvSpPr>
        <p:spPr>
          <a:xfrm>
            <a:off x="1545002" y="3534699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售票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Box 24"/>
          <p:cNvSpPr txBox="1"/>
          <p:nvPr/>
        </p:nvSpPr>
        <p:spPr>
          <a:xfrm>
            <a:off x="1529935" y="4121621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5060308" y="6108371"/>
            <a:ext cx="48461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buNone/>
            </a:pPr>
            <a:r>
              <a:rPr lang="zh-CN" alt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可查看电影简介、便于用户选择心仪的电影</a:t>
            </a:r>
            <a:endParaRPr lang="en-US" alt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4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4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4500"/>
                            </p:stCondLst>
                            <p:childTnLst>
                              <p:par>
                                <p:cTn id="79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4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4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7" grpId="0" animBg="1"/>
      <p:bldP spid="18" grpId="0" animBg="1"/>
      <p:bldP spid="21" grpId="0" animBg="1"/>
      <p:bldP spid="22" grpId="0"/>
      <p:bldP spid="23" grpId="0" animBg="1"/>
      <p:bldP spid="24" grpId="0"/>
      <p:bldP spid="25" grpId="0" animBg="1"/>
      <p:bldP spid="26" grpId="0" animBg="1"/>
      <p:bldP spid="27" grpId="0" animBg="1"/>
      <p:bldP spid="28" grpId="0"/>
      <p:bldP spid="29" grpId="0" animBg="1"/>
      <p:bldP spid="36" grpId="0"/>
      <p:bldP spid="37" grpId="0"/>
      <p:bldP spid="39" grpId="0"/>
      <p:bldP spid="4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0" y="0"/>
            <a:ext cx="12192000" cy="1266092"/>
          </a:xfrm>
          <a:prstGeom prst="rect">
            <a:avLst/>
          </a:prstGeom>
          <a:blipFill>
            <a:blip r:embed="rId1" cstate="print"/>
            <a:srcRect/>
            <a:stretch>
              <a:fillRect t="-1" b="-441667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8708" y="755927"/>
            <a:ext cx="1180308" cy="440025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5274" y="171199"/>
            <a:ext cx="721647" cy="637312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0140"/>
            <a:ext cx="1133571" cy="982326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7917" y="70140"/>
            <a:ext cx="702097" cy="110562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41061" y="224306"/>
            <a:ext cx="675801" cy="106324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889429" y="145804"/>
            <a:ext cx="2659702" cy="830997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zh-CN" altLang="en-US" sz="4800" b="1" dirty="0">
                <a:solidFill>
                  <a:srgbClr val="2A3D52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项目分析</a:t>
            </a:r>
            <a:endParaRPr lang="zh-CN" altLang="en-US" sz="4800" b="1" dirty="0">
              <a:solidFill>
                <a:srgbClr val="2A3D52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1532890" y="1642745"/>
            <a:ext cx="9608185" cy="4296410"/>
            <a:chOff x="4536521" y="2415038"/>
            <a:chExt cx="2255058" cy="1771919"/>
          </a:xfrm>
        </p:grpSpPr>
        <p:sp>
          <p:nvSpPr>
            <p:cNvPr id="19" name="矩形 18"/>
            <p:cNvSpPr/>
            <p:nvPr/>
          </p:nvSpPr>
          <p:spPr>
            <a:xfrm>
              <a:off x="4536521" y="2415038"/>
              <a:ext cx="2255058" cy="1771919"/>
            </a:xfrm>
            <a:prstGeom prst="rect">
              <a:avLst/>
            </a:prstGeom>
            <a:solidFill>
              <a:srgbClr val="2A3D5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607564" y="2500778"/>
              <a:ext cx="2064522" cy="1078446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zh-CN" altLang="en-US" sz="2000" b="1" dirty="0" smtClean="0">
                  <a:solidFill>
                    <a:srgbClr val="F8F8F8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项目思路、方法：</a:t>
              </a:r>
              <a:r>
                <a:rPr lang="zh-CN" altLang="en-US" sz="14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endPara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在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开发此系统前，我们参考了一些例如太平洋影院这样比较有名的电影售票系统，并且查阅了一些有关此类项目的搭建方法，确定了我们的搭建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思路</a:t>
              </a:r>
              <a:endPara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前端页面主要采用了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bootstrap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框架实现响应式布局，以及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animate.css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动画库来进行搭建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这样可以兼容所有现代浏览器，并为系统带来一套响应式的布局和丰富的组件；</a:t>
              </a:r>
              <a:endPara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后端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利用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了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node.js 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平台的 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Express 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框架，利用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ES6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和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ES7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中的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Promise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，</a:t>
              </a:r>
              <a:r>
                <a:rPr lang="en-US" altLang="zh-CN" sz="16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async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等新特性解决异步冲突，并且使用了数据库连接池，避免了频繁创建，释放引起的大量开销。并且</a:t>
              </a:r>
              <a:r>
                <a:rPr lang="zh-CN" altLang="en-US" sz="16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数据库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采用</a:t>
              </a:r>
              <a:r>
                <a:rPr lang="en-US" altLang="zh-CN" sz="1600" dirty="0" err="1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Navicat</a:t>
              </a:r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数据模型工具，以图形化方式建立了关联式数据库；</a:t>
              </a:r>
              <a:endPara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综上我们要实现各个网页与网页之间、用户与系统之间以及管理员与系统之间的联系、交互。</a:t>
              </a:r>
              <a:r>
                <a:rPr lang="en-US" altLang="zh-CN" sz="1600" dirty="0" smtClean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  </a:t>
              </a:r>
              <a:endPara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6" name="文本框 25"/>
          <p:cNvSpPr txBox="1"/>
          <p:nvPr/>
        </p:nvSpPr>
        <p:spPr>
          <a:xfrm>
            <a:off x="7516800" y="2917002"/>
            <a:ext cx="184731" cy="5539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endParaRPr lang="en-US" altLang="zh-CN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ISPRING_PRESENTATION_TITLE" val="韩式黑板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2021</Words>
  <Application>WPS 演示</Application>
  <PresentationFormat>自定义</PresentationFormat>
  <Paragraphs>335</Paragraphs>
  <Slides>30</Slides>
  <Notes>31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1" baseType="lpstr">
      <vt:lpstr>Arial</vt:lpstr>
      <vt:lpstr>宋体</vt:lpstr>
      <vt:lpstr>Wingdings</vt:lpstr>
      <vt:lpstr>幼圆</vt:lpstr>
      <vt:lpstr>Agency FB</vt:lpstr>
      <vt:lpstr>微软雅黑</vt:lpstr>
      <vt:lpstr>华文细黑</vt:lpstr>
      <vt:lpstr>Calibri</vt:lpstr>
      <vt:lpstr>Arial Unicode MS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memi白白</cp:lastModifiedBy>
  <cp:revision>195</cp:revision>
  <dcterms:created xsi:type="dcterms:W3CDTF">2017-04-05T12:41:00Z</dcterms:created>
  <dcterms:modified xsi:type="dcterms:W3CDTF">2021-06-07T02:21:28Z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15A4B3F3C97F45F79002861974B211BE</vt:lpwstr>
  </property>
  <property fmtid="{D5CDD505-2E9C-101B-9397-08002B2CF9AE}" pid="3" name="KSOProductBuildVer">
    <vt:lpwstr>2052-11.1.0.10577</vt:lpwstr>
  </property>
</Properties>
</file>

<file path=docProps/thumbnail.jpeg>
</file>